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handoutMasterIdLst>
    <p:handoutMasterId r:id="rId5"/>
  </p:handoutMasterIdLst>
  <p:sldIdLst>
    <p:sldId id="265" r:id="rId2"/>
    <p:sldId id="264" r:id="rId3"/>
    <p:sldId id="263" r:id="rId4"/>
  </p:sldIdLst>
  <p:sldSz cx="9144000" cy="5143500" type="screen16x9"/>
  <p:notesSz cx="6858000" cy="9144000"/>
  <p:defaultTextStyle>
    <a:defPPr>
      <a:defRPr lang="ja-JP"/>
    </a:defPPr>
    <a:lvl1pPr marL="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8" autoAdjust="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62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29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3A9BD-A19C-41AF-AF67-92AB15D01742}" type="datetimeFigureOut">
              <a:rPr kumimoji="1" lang="ja-JP" altLang="en-US" smtClean="0"/>
              <a:t>2019/10/31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6273B-184F-4667-BDF0-ED9811BF2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714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888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02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844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140749"/>
          </a:xfrm>
        </p:spPr>
        <p:txBody>
          <a:bodyPr/>
          <a:lstStyle>
            <a:lvl1pPr>
              <a:defRPr sz="13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269211"/>
          </a:xfrm>
        </p:spPr>
        <p:txBody>
          <a:bodyPr/>
          <a:lstStyle>
            <a:lvl1pPr marL="0" indent="0">
              <a:buNone/>
              <a:defRPr sz="59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368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24848"/>
            <a:ext cx="5486400" cy="425054"/>
          </a:xfrm>
        </p:spPr>
        <p:txBody>
          <a:bodyPr anchor="b"/>
          <a:lstStyle>
            <a:lvl1pPr algn="l">
              <a:defRPr sz="844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83980"/>
            <a:ext cx="5486400" cy="3086100"/>
          </a:xfrm>
        </p:spPr>
        <p:txBody>
          <a:bodyPr/>
          <a:lstStyle>
            <a:lvl1pPr marL="0" indent="0">
              <a:buNone/>
              <a:defRPr sz="13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749902"/>
            <a:ext cx="5486400" cy="603647"/>
          </a:xfrm>
        </p:spPr>
        <p:txBody>
          <a:bodyPr/>
          <a:lstStyle>
            <a:lvl1pPr marL="0" indent="0">
              <a:buNone/>
              <a:defRPr sz="59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572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0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427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143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260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013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013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6964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3844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7908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3844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829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844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13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59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1249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53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844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13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59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2086656"/>
            <a:ext cx="7772400" cy="1021556"/>
          </a:xfrm>
        </p:spPr>
        <p:txBody>
          <a:bodyPr anchor="t"/>
          <a:lstStyle>
            <a:lvl1pPr algn="l">
              <a:defRPr sz="1688" b="1" cap="all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961512"/>
            <a:ext cx="7772400" cy="1125140"/>
          </a:xfrm>
        </p:spPr>
        <p:txBody>
          <a:bodyPr anchor="b"/>
          <a:lstStyle>
            <a:lvl1pPr marL="0" indent="0">
              <a:buNone/>
              <a:defRPr sz="844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16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_和文あり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813144"/>
            <a:ext cx="7772400" cy="798534"/>
          </a:xfrm>
        </p:spPr>
        <p:txBody>
          <a:bodyPr anchor="t"/>
          <a:lstStyle>
            <a:lvl1pPr algn="l">
              <a:defRPr sz="1688" b="1" cap="all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961512"/>
            <a:ext cx="7772400" cy="832842"/>
          </a:xfrm>
        </p:spPr>
        <p:txBody>
          <a:bodyPr anchor="b"/>
          <a:lstStyle>
            <a:lvl1pPr marL="0" indent="0">
              <a:buNone/>
              <a:defRPr sz="844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99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0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45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4"/>
            <a:ext cx="8229600" cy="3158204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42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138977"/>
          </a:xfrm>
        </p:spPr>
        <p:txBody>
          <a:bodyPr/>
          <a:lstStyle>
            <a:lvl1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138977"/>
          </a:xfrm>
        </p:spPr>
        <p:txBody>
          <a:bodyPr/>
          <a:lstStyle>
            <a:lvl1pPr>
              <a:defRPr sz="118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368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013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60"/>
            <a:ext cx="4040188" cy="2720789"/>
          </a:xfrm>
        </p:spPr>
        <p:txBody>
          <a:bodyPr/>
          <a:lstStyle>
            <a:lvl1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013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1631160"/>
            <a:ext cx="4041775" cy="2720789"/>
          </a:xfrm>
        </p:spPr>
        <p:txBody>
          <a:bodyPr/>
          <a:lstStyle>
            <a:lvl1pPr>
              <a:defRPr sz="1013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844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76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675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3080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8242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158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7298FCD-8A5C-FE4C-BA4E-8745196BA7E8}" type="datetimeFigureOut">
              <a:rPr lang="ja-JP" altLang="en-US" smtClean="0"/>
              <a:pPr/>
              <a:t>2019/10/31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85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1" r:id="rId3"/>
    <p:sldLayoutId id="2147483662" r:id="rId4"/>
    <p:sldLayoutId id="2147483649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70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</p:sldLayoutIdLst>
  <p:timing>
    <p:tnLst>
      <p:par>
        <p:cTn id="1" dur="indefinite" restart="never" nodeType="tmRoot"/>
      </p:par>
    </p:tnLst>
  </p:timing>
  <p:txStyles>
    <p:titleStyle>
      <a:lvl1pPr algn="ctr" defTabSz="192881" rtl="0" eaLnBrk="1" latinLnBrk="0" hangingPunct="1">
        <a:spcBef>
          <a:spcPct val="0"/>
        </a:spcBef>
        <a:buNone/>
        <a:defRPr kumimoji="1" sz="1856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44661" indent="-144661" algn="l" defTabSz="192881" rtl="0" eaLnBrk="1" latinLnBrk="0" hangingPunct="1">
        <a:spcBef>
          <a:spcPct val="20000"/>
        </a:spcBef>
        <a:buFont typeface="Arial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313433" indent="-120551" algn="l" defTabSz="192881" rtl="0" eaLnBrk="1" latinLnBrk="0" hangingPunct="1">
        <a:spcBef>
          <a:spcPct val="20000"/>
        </a:spcBef>
        <a:buFont typeface="Arial"/>
        <a:buChar char="–"/>
        <a:defRPr kumimoji="1" sz="1181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482204" indent="-96441" algn="l" defTabSz="192881" rtl="0" eaLnBrk="1" latinLnBrk="0" hangingPunct="1">
        <a:spcBef>
          <a:spcPct val="20000"/>
        </a:spcBef>
        <a:buFont typeface="Arial"/>
        <a:buChar char="•"/>
        <a:defRPr kumimoji="1" sz="1013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675085" indent="-96441" algn="l" defTabSz="192881" rtl="0" eaLnBrk="1" latinLnBrk="0" hangingPunct="1">
        <a:spcBef>
          <a:spcPct val="20000"/>
        </a:spcBef>
        <a:buFont typeface="Arial"/>
        <a:buChar char="–"/>
        <a:defRPr kumimoji="1" sz="844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867966" indent="-96441" algn="l" defTabSz="192881" rtl="0" eaLnBrk="1" latinLnBrk="0" hangingPunct="1">
        <a:spcBef>
          <a:spcPct val="20000"/>
        </a:spcBef>
        <a:buFont typeface="Arial"/>
        <a:buChar char="»"/>
        <a:defRPr kumimoji="1" sz="844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060847" indent="-96441" algn="l" defTabSz="192881" rtl="0" eaLnBrk="1" latinLnBrk="0" hangingPunct="1">
        <a:spcBef>
          <a:spcPct val="20000"/>
        </a:spcBef>
        <a:buFont typeface="Arial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192881" rtl="0" eaLnBrk="1" latinLnBrk="0" hangingPunct="1">
        <a:spcBef>
          <a:spcPct val="20000"/>
        </a:spcBef>
        <a:buFont typeface="Arial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192881" rtl="0" eaLnBrk="1" latinLnBrk="0" hangingPunct="1">
        <a:spcBef>
          <a:spcPct val="20000"/>
        </a:spcBef>
        <a:buFont typeface="Arial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192881" rtl="0" eaLnBrk="1" latinLnBrk="0" hangingPunct="1">
        <a:spcBef>
          <a:spcPct val="20000"/>
        </a:spcBef>
        <a:buFont typeface="Arial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192881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91426" y="378853"/>
            <a:ext cx="66075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発表資料について</a:t>
            </a:r>
            <a:endParaRPr lang="en-US" altLang="ja-JP" sz="2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以下を参考に発表資料を作成して下さい。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推奨</a:t>
            </a:r>
            <a:r>
              <a:rPr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フォント：</a:t>
            </a:r>
            <a:r>
              <a:rPr lang="ja-JP" altLang="en-US" sz="2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メイリオ</a:t>
            </a: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枚目＝タイトル用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以降用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30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873149"/>
            <a:ext cx="7672292" cy="1711026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○○○○</a:t>
            </a:r>
            <a:r>
              <a:rPr lang="ja-JP" altLang="en-US" sz="2800" dirty="0"/>
              <a:t>○○○プログラム名○○○○○○○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33436"/>
            <a:ext cx="4024616" cy="1614710"/>
          </a:xfrm>
        </p:spPr>
        <p:txBody>
          <a:bodyPr anchor="t" anchorCtr="0">
            <a:norm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○○○○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職名○○　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発表者名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5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00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dex_onlineLogotype_005.potx" id="{7D22707C-DC6C-48C4-AC37-5354882E8FDC}" vid="{6E0A9482-2C87-4820-9A8A-ECF269E24FF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index_onlineLogotype_005</Template>
  <TotalTime>0</TotalTime>
  <Words>62</Words>
  <Application>Microsoft Office PowerPoint</Application>
  <PresentationFormat>画面に合わせる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メイリオ</vt:lpstr>
      <vt:lpstr>游ゴシック</vt:lpstr>
      <vt:lpstr>Arial</vt:lpstr>
      <vt:lpstr>ホワイト</vt:lpstr>
      <vt:lpstr>PowerPoint プレゼンテーション</vt:lpstr>
      <vt:lpstr>○○○○○○○プログラム名○○○○○○○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2019-10-31T11:44:37Z</dcterms:created>
  <dcterms:modified xsi:type="dcterms:W3CDTF">2019-10-31T11:44:41Z</dcterms:modified>
</cp:coreProperties>
</file>