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8" r:id="rId3"/>
    <p:sldId id="263" r:id="rId4"/>
    <p:sldId id="264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FF99"/>
    <a:srgbClr val="FFCCFF"/>
    <a:srgbClr val="CCFF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60" autoAdjust="0"/>
    <p:restoredTop sz="94660"/>
  </p:normalViewPr>
  <p:slideViewPr>
    <p:cSldViewPr snapToGrid="0">
      <p:cViewPr varScale="1">
        <p:scale>
          <a:sx n="86" d="100"/>
          <a:sy n="86" d="100"/>
        </p:scale>
        <p:origin x="7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ki yachi" userId="e643f28de3797c26" providerId="LiveId" clId="{95977805-9D2A-4E21-8257-48B9AC06F3E7}"/>
    <pc:docChg chg="custSel modSld">
      <pc:chgData name="yuki yachi" userId="e643f28de3797c26" providerId="LiveId" clId="{95977805-9D2A-4E21-8257-48B9AC06F3E7}" dt="2017-09-09T14:13:47.531" v="243" actId="1076"/>
      <pc:docMkLst>
        <pc:docMk/>
      </pc:docMkLst>
      <pc:sldChg chg="modSp">
        <pc:chgData name="yuki yachi" userId="e643f28de3797c26" providerId="LiveId" clId="{95977805-9D2A-4E21-8257-48B9AC06F3E7}" dt="2017-09-09T14:08:27.072" v="33"/>
        <pc:sldMkLst>
          <pc:docMk/>
          <pc:sldMk cId="3427014908" sldId="258"/>
        </pc:sldMkLst>
        <pc:graphicFrameChg chg="mod modGraphic">
          <ac:chgData name="yuki yachi" userId="e643f28de3797c26" providerId="LiveId" clId="{95977805-9D2A-4E21-8257-48B9AC06F3E7}" dt="2017-09-09T14:08:27.072" v="33"/>
          <ac:graphicFrameMkLst>
            <pc:docMk/>
            <pc:sldMk cId="3427014908" sldId="258"/>
            <ac:graphicFrameMk id="2" creationId="{00000000-0000-0000-0000-000000000000}"/>
          </ac:graphicFrameMkLst>
        </pc:graphicFrameChg>
      </pc:sldChg>
      <pc:sldChg chg="modSp">
        <pc:chgData name="yuki yachi" userId="e643f28de3797c26" providerId="LiveId" clId="{95977805-9D2A-4E21-8257-48B9AC06F3E7}" dt="2017-09-09T14:12:41.222" v="234"/>
        <pc:sldMkLst>
          <pc:docMk/>
          <pc:sldMk cId="721815038" sldId="260"/>
        </pc:sldMkLst>
        <pc:spChg chg="mod">
          <ac:chgData name="yuki yachi" userId="e643f28de3797c26" providerId="LiveId" clId="{95977805-9D2A-4E21-8257-48B9AC06F3E7}" dt="2017-09-09T14:11:51.342" v="194" actId="20577"/>
          <ac:spMkLst>
            <pc:docMk/>
            <pc:sldMk cId="721815038" sldId="260"/>
            <ac:spMk id="12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2:29.055" v="219" actId="1035"/>
          <ac:spMkLst>
            <pc:docMk/>
            <pc:sldMk cId="721815038" sldId="260"/>
            <ac:spMk id="24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2:36.957" v="229"/>
          <ac:spMkLst>
            <pc:docMk/>
            <pc:sldMk cId="721815038" sldId="260"/>
            <ac:spMk id="25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2:41.222" v="234"/>
          <ac:spMkLst>
            <pc:docMk/>
            <pc:sldMk cId="721815038" sldId="260"/>
            <ac:spMk id="26" creationId="{00000000-0000-0000-0000-000000000000}"/>
          </ac:spMkLst>
        </pc:spChg>
      </pc:sldChg>
      <pc:sldChg chg="addSp delSp">
        <pc:chgData name="yuki yachi" userId="e643f28de3797c26" providerId="LiveId" clId="{95977805-9D2A-4E21-8257-48B9AC06F3E7}" dt="2017-09-09T14:12:54.261" v="236"/>
        <pc:sldMkLst>
          <pc:docMk/>
          <pc:sldMk cId="4041872171" sldId="261"/>
        </pc:sldMkLst>
        <pc:spChg chg="del">
          <ac:chgData name="yuki yachi" userId="e643f28de3797c26" providerId="LiveId" clId="{95977805-9D2A-4E21-8257-48B9AC06F3E7}" dt="2017-09-09T14:12:02.749" v="195" actId="478"/>
          <ac:spMkLst>
            <pc:docMk/>
            <pc:sldMk cId="4041872171" sldId="261"/>
            <ac:spMk id="13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2:53.417" v="235" actId="478"/>
          <ac:spMkLst>
            <pc:docMk/>
            <pc:sldMk cId="4041872171" sldId="261"/>
            <ac:spMk id="25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2:53.417" v="235" actId="478"/>
          <ac:spMkLst>
            <pc:docMk/>
            <pc:sldMk cId="4041872171" sldId="261"/>
            <ac:spMk id="26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2:53.417" v="235" actId="478"/>
          <ac:spMkLst>
            <pc:docMk/>
            <pc:sldMk cId="4041872171" sldId="261"/>
            <ac:spMk id="27" creationId="{00000000-0000-0000-0000-000000000000}"/>
          </ac:spMkLst>
        </pc:spChg>
        <pc:spChg chg="add">
          <ac:chgData name="yuki yachi" userId="e643f28de3797c26" providerId="LiveId" clId="{95977805-9D2A-4E21-8257-48B9AC06F3E7}" dt="2017-09-09T14:12:03.706" v="196"/>
          <ac:spMkLst>
            <pc:docMk/>
            <pc:sldMk cId="4041872171" sldId="261"/>
            <ac:spMk id="35" creationId="{869EBC2D-DEB7-4BE3-9532-977701D9A125}"/>
          </ac:spMkLst>
        </pc:spChg>
        <pc:spChg chg="add">
          <ac:chgData name="yuki yachi" userId="e643f28de3797c26" providerId="LiveId" clId="{95977805-9D2A-4E21-8257-48B9AC06F3E7}" dt="2017-09-09T14:12:54.261" v="236"/>
          <ac:spMkLst>
            <pc:docMk/>
            <pc:sldMk cId="4041872171" sldId="261"/>
            <ac:spMk id="39" creationId="{D4BEC1DF-FB2C-44C7-B310-15A720EA54EA}"/>
          </ac:spMkLst>
        </pc:spChg>
        <pc:spChg chg="add">
          <ac:chgData name="yuki yachi" userId="e643f28de3797c26" providerId="LiveId" clId="{95977805-9D2A-4E21-8257-48B9AC06F3E7}" dt="2017-09-09T14:12:54.261" v="236"/>
          <ac:spMkLst>
            <pc:docMk/>
            <pc:sldMk cId="4041872171" sldId="261"/>
            <ac:spMk id="40" creationId="{ADB369B3-043F-45C2-B547-9482CC794968}"/>
          </ac:spMkLst>
        </pc:spChg>
        <pc:spChg chg="add">
          <ac:chgData name="yuki yachi" userId="e643f28de3797c26" providerId="LiveId" clId="{95977805-9D2A-4E21-8257-48B9AC06F3E7}" dt="2017-09-09T14:12:54.261" v="236"/>
          <ac:spMkLst>
            <pc:docMk/>
            <pc:sldMk cId="4041872171" sldId="261"/>
            <ac:spMk id="41" creationId="{FEC2FADF-B403-4499-A76A-9FF984AC2AE2}"/>
          </ac:spMkLst>
        </pc:spChg>
      </pc:sldChg>
      <pc:sldChg chg="delSp modSp">
        <pc:chgData name="yuki yachi" userId="e643f28de3797c26" providerId="LiveId" clId="{95977805-9D2A-4E21-8257-48B9AC06F3E7}" dt="2017-09-09T14:13:47.531" v="243" actId="1076"/>
        <pc:sldMkLst>
          <pc:docMk/>
          <pc:sldMk cId="943368153" sldId="262"/>
        </pc:sldMkLst>
        <pc:spChg chg="del">
          <ac:chgData name="yuki yachi" userId="e643f28de3797c26" providerId="LiveId" clId="{95977805-9D2A-4E21-8257-48B9AC06F3E7}" dt="2017-09-09T14:13:10.259" v="237" actId="478"/>
          <ac:spMkLst>
            <pc:docMk/>
            <pc:sldMk cId="943368153" sldId="262"/>
            <ac:spMk id="11" creationId="{00000000-0000-0000-0000-000000000000}"/>
          </ac:spMkLst>
        </pc:spChg>
        <pc:picChg chg="mod">
          <ac:chgData name="yuki yachi" userId="e643f28de3797c26" providerId="LiveId" clId="{95977805-9D2A-4E21-8257-48B9AC06F3E7}" dt="2017-09-09T14:13:47.531" v="243" actId="1076"/>
          <ac:picMkLst>
            <pc:docMk/>
            <pc:sldMk cId="943368153" sldId="262"/>
            <ac:picMk id="2" creationId="{00000000-0000-0000-0000-000000000000}"/>
          </ac:picMkLst>
        </pc:picChg>
      </pc:sldChg>
      <pc:sldChg chg="modSp">
        <pc:chgData name="yuki yachi" userId="e643f28de3797c26" providerId="LiveId" clId="{95977805-9D2A-4E21-8257-48B9AC06F3E7}" dt="2017-09-09T14:09:23.164" v="91"/>
        <pc:sldMkLst>
          <pc:docMk/>
          <pc:sldMk cId="3932932811" sldId="263"/>
        </pc:sldMkLst>
        <pc:spChg chg="mod">
          <ac:chgData name="yuki yachi" userId="e643f28de3797c26" providerId="LiveId" clId="{95977805-9D2A-4E21-8257-48B9AC06F3E7}" dt="2017-09-09T14:08:46.723" v="54" actId="20577"/>
          <ac:spMkLst>
            <pc:docMk/>
            <pc:sldMk cId="3932932811" sldId="263"/>
            <ac:spMk id="2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23.164" v="91"/>
          <ac:spMkLst>
            <pc:docMk/>
            <pc:sldMk cId="3932932811" sldId="263"/>
            <ac:spMk id="25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14.945" v="81"/>
          <ac:spMkLst>
            <pc:docMk/>
            <pc:sldMk cId="3932932811" sldId="263"/>
            <ac:spMk id="26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08.757" v="71"/>
          <ac:spMkLst>
            <pc:docMk/>
            <pc:sldMk cId="3932932811" sldId="263"/>
            <ac:spMk id="27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8:54.282" v="58"/>
          <ac:spMkLst>
            <pc:docMk/>
            <pc:sldMk cId="3932932811" sldId="263"/>
            <ac:spMk id="31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03.493" v="66"/>
          <ac:spMkLst>
            <pc:docMk/>
            <pc:sldMk cId="3932932811" sldId="263"/>
            <ac:spMk id="32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8:58.145" v="62"/>
          <ac:spMkLst>
            <pc:docMk/>
            <pc:sldMk cId="3932932811" sldId="263"/>
            <ac:spMk id="33" creationId="{00000000-0000-0000-0000-000000000000}"/>
          </ac:spMkLst>
        </pc:spChg>
      </pc:sldChg>
      <pc:sldChg chg="delSp modSp">
        <pc:chgData name="yuki yachi" userId="e643f28de3797c26" providerId="LiveId" clId="{95977805-9D2A-4E21-8257-48B9AC06F3E7}" dt="2017-09-09T14:10:33.728" v="143" actId="1076"/>
        <pc:sldMkLst>
          <pc:docMk/>
          <pc:sldMk cId="1698168725" sldId="264"/>
        </pc:sldMkLst>
        <pc:spChg chg="mod">
          <ac:chgData name="yuki yachi" userId="e643f28de3797c26" providerId="LiveId" clId="{95977805-9D2A-4E21-8257-48B9AC06F3E7}" dt="2017-09-09T14:09:34.101" v="108"/>
          <ac:spMkLst>
            <pc:docMk/>
            <pc:sldMk cId="1698168725" sldId="264"/>
            <ac:spMk id="9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58.381" v="136" actId="20577"/>
          <ac:spMkLst>
            <pc:docMk/>
            <pc:sldMk cId="1698168725" sldId="264"/>
            <ac:spMk id="12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50.917" v="126"/>
          <ac:spMkLst>
            <pc:docMk/>
            <pc:sldMk cId="1698168725" sldId="264"/>
            <ac:spMk id="13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0:03.763" v="141"/>
          <ac:spMkLst>
            <pc:docMk/>
            <pc:sldMk cId="1698168725" sldId="264"/>
            <ac:spMk id="14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40.323" v="112"/>
          <ac:spMkLst>
            <pc:docMk/>
            <pc:sldMk cId="1698168725" sldId="264"/>
            <ac:spMk id="51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0:15.675" v="142" actId="478"/>
          <ac:spMkLst>
            <pc:docMk/>
            <pc:sldMk cId="1698168725" sldId="264"/>
            <ac:spMk id="52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0:15.675" v="142" actId="478"/>
          <ac:spMkLst>
            <pc:docMk/>
            <pc:sldMk cId="1698168725" sldId="264"/>
            <ac:spMk id="53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0:15.675" v="142" actId="478"/>
          <ac:spMkLst>
            <pc:docMk/>
            <pc:sldMk cId="1698168725" sldId="264"/>
            <ac:spMk id="54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0:33.728" v="143" actId="1076"/>
          <ac:spMkLst>
            <pc:docMk/>
            <pc:sldMk cId="1698168725" sldId="264"/>
            <ac:spMk id="55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0:33.728" v="143" actId="1076"/>
          <ac:spMkLst>
            <pc:docMk/>
            <pc:sldMk cId="1698168725" sldId="264"/>
            <ac:spMk id="56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0:33.728" v="143" actId="1076"/>
          <ac:spMkLst>
            <pc:docMk/>
            <pc:sldMk cId="1698168725" sldId="264"/>
            <ac:spMk id="57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45.553" v="116"/>
          <ac:spMkLst>
            <pc:docMk/>
            <pc:sldMk cId="1698168725" sldId="264"/>
            <ac:spMk id="5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05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9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2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84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97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18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44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5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77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38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92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66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970155"/>
            <a:ext cx="8640000" cy="4241925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4477" y="27935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56477" y="324965"/>
            <a:ext cx="108000" cy="43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2729" y="1104696"/>
            <a:ext cx="818685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本校では、教科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等横断的な視点で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どんな資質・能力の育成を目指すのかを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明らかにするため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8286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4477" y="279355"/>
            <a:ext cx="1893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研修の流れ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6477" y="324965"/>
            <a:ext cx="108000" cy="43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235612"/>
              </p:ext>
            </p:extLst>
          </p:nvPr>
        </p:nvGraphicFramePr>
        <p:xfrm>
          <a:off x="256477" y="928649"/>
          <a:ext cx="86400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5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536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6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802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研修の説明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グループ協議①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単元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や題材の振り返りを資質・能力の三つの柱の視点で分析する。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グループ協議②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本校で「教科等横断的な視点で育成を目指す資質・能力」について協議する。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グループ発表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各グループの発表を聞き、</a:t>
                      </a:r>
                      <a:endParaRPr kumimoji="1" lang="en-US" altLang="ja-JP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共通点を明らかにする。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まとめ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明らかになったことを確認する。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省察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01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>
          <a:xfrm>
            <a:off x="256477" y="970154"/>
            <a:ext cx="8640000" cy="13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8657" y="493101"/>
            <a:ext cx="14205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協議➀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161419" y="970154"/>
            <a:ext cx="652346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単元や題材の振り返りを資質・能力の三つの柱の視点で分析する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×3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cxnSp>
        <p:nvCxnSpPr>
          <p:cNvPr id="9" name="直線コネクタ 8"/>
          <p:cNvCxnSpPr/>
          <p:nvPr/>
        </p:nvCxnSpPr>
        <p:spPr>
          <a:xfrm flipH="1" flipV="1">
            <a:off x="5217767" y="4866566"/>
            <a:ext cx="6674" cy="16200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 flipV="1">
            <a:off x="3252492" y="3667035"/>
            <a:ext cx="1976998" cy="1199531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5229490" y="3667034"/>
            <a:ext cx="1976998" cy="1199531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メモ 42"/>
          <p:cNvSpPr/>
          <p:nvPr/>
        </p:nvSpPr>
        <p:spPr>
          <a:xfrm>
            <a:off x="2108795" y="5275889"/>
            <a:ext cx="1355857" cy="433754"/>
          </a:xfrm>
          <a:prstGeom prst="foldedCorner">
            <a:avLst/>
          </a:prstGeom>
          <a:solidFill>
            <a:srgbClr val="CCFF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メモ 43"/>
          <p:cNvSpPr/>
          <p:nvPr/>
        </p:nvSpPr>
        <p:spPr>
          <a:xfrm>
            <a:off x="2697549" y="5453642"/>
            <a:ext cx="1355857" cy="433754"/>
          </a:xfrm>
          <a:prstGeom prst="foldedCorner">
            <a:avLst/>
          </a:prstGeom>
          <a:solidFill>
            <a:srgbClr val="CCFF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メモ 44"/>
          <p:cNvSpPr/>
          <p:nvPr/>
        </p:nvSpPr>
        <p:spPr>
          <a:xfrm>
            <a:off x="3286303" y="5673970"/>
            <a:ext cx="1355857" cy="433754"/>
          </a:xfrm>
          <a:prstGeom prst="foldedCorner">
            <a:avLst/>
          </a:prstGeom>
          <a:solidFill>
            <a:srgbClr val="CCFF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メモ 45"/>
          <p:cNvSpPr/>
          <p:nvPr/>
        </p:nvSpPr>
        <p:spPr>
          <a:xfrm>
            <a:off x="6254369" y="5272438"/>
            <a:ext cx="1355857" cy="433754"/>
          </a:xfrm>
          <a:prstGeom prst="foldedCorner">
            <a:avLst/>
          </a:prstGeom>
          <a:solidFill>
            <a:srgbClr val="FFC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メモ 46"/>
          <p:cNvSpPr/>
          <p:nvPr/>
        </p:nvSpPr>
        <p:spPr>
          <a:xfrm>
            <a:off x="6843123" y="5450191"/>
            <a:ext cx="1355857" cy="433754"/>
          </a:xfrm>
          <a:prstGeom prst="foldedCorner">
            <a:avLst/>
          </a:prstGeom>
          <a:solidFill>
            <a:srgbClr val="FFC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メモ 47"/>
          <p:cNvSpPr/>
          <p:nvPr/>
        </p:nvSpPr>
        <p:spPr>
          <a:xfrm>
            <a:off x="7431877" y="5670519"/>
            <a:ext cx="1355857" cy="433754"/>
          </a:xfrm>
          <a:prstGeom prst="foldedCorner">
            <a:avLst/>
          </a:prstGeom>
          <a:solidFill>
            <a:srgbClr val="FFC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メモ 48"/>
          <p:cNvSpPr/>
          <p:nvPr/>
        </p:nvSpPr>
        <p:spPr>
          <a:xfrm>
            <a:off x="3773799" y="3653175"/>
            <a:ext cx="1355857" cy="433754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メモ 49"/>
          <p:cNvSpPr/>
          <p:nvPr/>
        </p:nvSpPr>
        <p:spPr>
          <a:xfrm>
            <a:off x="4362553" y="3830928"/>
            <a:ext cx="1355857" cy="433754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メモ 50"/>
          <p:cNvSpPr/>
          <p:nvPr/>
        </p:nvSpPr>
        <p:spPr>
          <a:xfrm>
            <a:off x="4951307" y="4051256"/>
            <a:ext cx="1355857" cy="433754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784425" y="3232882"/>
            <a:ext cx="3007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学びに向かう力、人間性等</a:t>
            </a:r>
            <a:endParaRPr kumimoji="1" lang="ja-JP" altLang="en-US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メモ 28"/>
          <p:cNvSpPr/>
          <p:nvPr/>
        </p:nvSpPr>
        <p:spPr>
          <a:xfrm>
            <a:off x="4323647" y="4600034"/>
            <a:ext cx="1800000" cy="900000"/>
          </a:xfrm>
          <a:prstGeom prst="foldedCorner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振り返り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829862" y="6108929"/>
            <a:ext cx="3089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思考力、判断力、表現力等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33242" y="6108929"/>
            <a:ext cx="170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知識及び技能</a:t>
            </a:r>
            <a:endParaRPr kumimoji="1" lang="ja-JP" altLang="en-US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77894" y="2402501"/>
            <a:ext cx="8388213" cy="6122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どんな資質・能力が育成されたと考えられるでしょうか？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61015" y="3077589"/>
            <a:ext cx="2446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 １人７分で交代。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61015" y="4179617"/>
            <a:ext cx="35141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 質疑応答を繰り返して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育成されたと考えられる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資質・能力を付箋に記述する。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61015" y="3476066"/>
            <a:ext cx="26148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 この振り返りを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選んだ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理由を説明する。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2932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56477" y="970154"/>
            <a:ext cx="8640000" cy="13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8657" y="493101"/>
            <a:ext cx="14205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協議②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142263" y="970154"/>
            <a:ext cx="69772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本校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で「教科等横断的な視点で育成を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目指す資質・能力」について協議する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分）</a:t>
            </a:r>
          </a:p>
        </p:txBody>
      </p:sp>
      <p:cxnSp>
        <p:nvCxnSpPr>
          <p:cNvPr id="11" name="直線コネクタ 10"/>
          <p:cNvCxnSpPr/>
          <p:nvPr/>
        </p:nvCxnSpPr>
        <p:spPr>
          <a:xfrm flipH="1" flipV="1">
            <a:off x="5003529" y="3257085"/>
            <a:ext cx="6674" cy="32400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092561" y="4858029"/>
            <a:ext cx="20633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思考力、判断力、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表現力等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72761" y="4088824"/>
            <a:ext cx="1680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知識及び技能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92561" y="5741441"/>
            <a:ext cx="19127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学びに向かう力、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人間性等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 rot="16200000" flipV="1">
            <a:off x="5843176" y="2687615"/>
            <a:ext cx="6674" cy="59400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rot="16200000" flipV="1">
            <a:off x="5843176" y="1758624"/>
            <a:ext cx="6674" cy="59400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rot="16200000" flipV="1">
            <a:off x="5858335" y="833537"/>
            <a:ext cx="6674" cy="59400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 flipV="1">
            <a:off x="6954680" y="3255204"/>
            <a:ext cx="6674" cy="324000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5232240" y="329567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教科等固有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197936" y="329567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教科等横断</a:t>
            </a:r>
            <a:endParaRPr kumimoji="1" lang="ja-JP" altLang="en-US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メモ 41"/>
          <p:cNvSpPr/>
          <p:nvPr/>
        </p:nvSpPr>
        <p:spPr>
          <a:xfrm>
            <a:off x="7262952" y="4184756"/>
            <a:ext cx="1355857" cy="433754"/>
          </a:xfrm>
          <a:prstGeom prst="foldedCorner">
            <a:avLst/>
          </a:prstGeom>
          <a:solidFill>
            <a:srgbClr val="CCFF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メモ 43"/>
          <p:cNvSpPr/>
          <p:nvPr/>
        </p:nvSpPr>
        <p:spPr>
          <a:xfrm>
            <a:off x="7230919" y="5090692"/>
            <a:ext cx="1355857" cy="433754"/>
          </a:xfrm>
          <a:prstGeom prst="foldedCorner">
            <a:avLst/>
          </a:prstGeom>
          <a:solidFill>
            <a:srgbClr val="FFC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メモ 45"/>
          <p:cNvSpPr/>
          <p:nvPr/>
        </p:nvSpPr>
        <p:spPr>
          <a:xfrm>
            <a:off x="7230919" y="6023020"/>
            <a:ext cx="1355857" cy="433754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377894" y="2402501"/>
            <a:ext cx="8388213" cy="6122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教科等横断的な視点で付箋を分類してみましょう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84739" y="3111042"/>
            <a:ext cx="27334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 ３枚の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チャート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から、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教科等固有の視点と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横断的な視点で分類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して付箋を移動する。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メモ 54"/>
          <p:cNvSpPr/>
          <p:nvPr/>
        </p:nvSpPr>
        <p:spPr>
          <a:xfrm>
            <a:off x="5343451" y="4177309"/>
            <a:ext cx="1355857" cy="433754"/>
          </a:xfrm>
          <a:prstGeom prst="foldedCorner">
            <a:avLst/>
          </a:prstGeom>
          <a:solidFill>
            <a:srgbClr val="CCFF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メモ 55"/>
          <p:cNvSpPr/>
          <p:nvPr/>
        </p:nvSpPr>
        <p:spPr>
          <a:xfrm>
            <a:off x="5311418" y="5083245"/>
            <a:ext cx="1355857" cy="433754"/>
          </a:xfrm>
          <a:prstGeom prst="foldedCorner">
            <a:avLst/>
          </a:prstGeom>
          <a:solidFill>
            <a:srgbClr val="FFC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メモ 56"/>
          <p:cNvSpPr/>
          <p:nvPr/>
        </p:nvSpPr>
        <p:spPr>
          <a:xfrm>
            <a:off x="5311418" y="6015573"/>
            <a:ext cx="1355857" cy="433754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84739" y="4411928"/>
            <a:ext cx="27815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「教科等横断」の欄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に移動した付箋を参考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にして、「教科等横断的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な視点で育成を目指す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資質・能力」をタイトル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として書く。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424294" y="4740325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</a:t>
            </a:r>
            <a:endParaRPr kumimoji="1" lang="ja-JP" altLang="en-US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432180" y="3809090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</a:t>
            </a:r>
            <a:endParaRPr kumimoji="1" lang="ja-JP" altLang="en-US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401742" y="5656425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</a:t>
            </a:r>
            <a:endParaRPr kumimoji="1" lang="ja-JP" altLang="en-US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8168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56477" y="970154"/>
            <a:ext cx="8640000" cy="136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8657" y="493101"/>
            <a:ext cx="14205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572322" y="970154"/>
            <a:ext cx="73241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各グループの「教科等横断的な視点で育成を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目指す資質・能力」を聞き、共通点を明らかにする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981306" y="2709746"/>
            <a:ext cx="7200000" cy="360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76476" y="2662304"/>
            <a:ext cx="7204829" cy="3647441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37914" y="2728073"/>
            <a:ext cx="6300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本校で「教科等横断的な視点で育成を目指す資質・能力」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64784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83909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05894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Ｃグループ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727879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Ｄグループ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rot="16200000" flipV="1">
            <a:off x="4558156" y="146610"/>
            <a:ext cx="6674" cy="684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16200000" flipV="1">
            <a:off x="4558156" y="1022694"/>
            <a:ext cx="6674" cy="684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rot="16200000" flipV="1">
            <a:off x="4558156" y="1910144"/>
            <a:ext cx="6674" cy="684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H="1" flipV="1">
            <a:off x="2417821" y="3122624"/>
            <a:ext cx="6674" cy="30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 flipV="1">
            <a:off x="3864841" y="3122624"/>
            <a:ext cx="6674" cy="30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 flipV="1">
            <a:off x="5306109" y="3122624"/>
            <a:ext cx="6674" cy="30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 flipV="1">
            <a:off x="6747151" y="3122624"/>
            <a:ext cx="6674" cy="30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119191" y="3691449"/>
            <a:ext cx="11961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知識及び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技能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076363" y="4517259"/>
            <a:ext cx="14922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思考力、判断力、表現力等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75786" y="5370069"/>
            <a:ext cx="14922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学びに向かう力、人間性等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1815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56477" y="970154"/>
            <a:ext cx="8640000" cy="13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8613" y="693356"/>
            <a:ext cx="104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まとめ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161419" y="970154"/>
            <a:ext cx="673505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明らかになった「教科等横断的な視点で育成を目指す資質・能力」を確認する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981306" y="2709746"/>
            <a:ext cx="7200000" cy="360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976476" y="2662304"/>
            <a:ext cx="7204829" cy="3647441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64784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883909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05894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Ｃグループ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727879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Ｄグループ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 rot="16200000" flipV="1">
            <a:off x="4558156" y="146610"/>
            <a:ext cx="6674" cy="684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rot="16200000" flipV="1">
            <a:off x="4558156" y="1022694"/>
            <a:ext cx="6674" cy="684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rot="16200000" flipV="1">
            <a:off x="4558156" y="1910144"/>
            <a:ext cx="6674" cy="684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 flipV="1">
            <a:off x="2417821" y="3122624"/>
            <a:ext cx="6674" cy="30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 flipV="1">
            <a:off x="3864841" y="3122624"/>
            <a:ext cx="6674" cy="30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 flipV="1">
            <a:off x="5306109" y="3122624"/>
            <a:ext cx="6674" cy="30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 flipV="1">
            <a:off x="6747151" y="3122624"/>
            <a:ext cx="6674" cy="30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円/楕円 1"/>
          <p:cNvSpPr/>
          <p:nvPr/>
        </p:nvSpPr>
        <p:spPr>
          <a:xfrm>
            <a:off x="2482101" y="3651297"/>
            <a:ext cx="1305481" cy="443715"/>
          </a:xfrm>
          <a:prstGeom prst="ellipse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・・・・・・</a:t>
            </a:r>
          </a:p>
        </p:txBody>
      </p:sp>
      <p:sp>
        <p:nvSpPr>
          <p:cNvPr id="31" name="円/楕円 30"/>
          <p:cNvSpPr/>
          <p:nvPr/>
        </p:nvSpPr>
        <p:spPr>
          <a:xfrm>
            <a:off x="5367590" y="3925647"/>
            <a:ext cx="1305481" cy="443715"/>
          </a:xfrm>
          <a:prstGeom prst="ellipse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・・・・・・</a:t>
            </a:r>
          </a:p>
        </p:txBody>
      </p:sp>
      <p:sp>
        <p:nvSpPr>
          <p:cNvPr id="32" name="円/楕円 31"/>
          <p:cNvSpPr/>
          <p:nvPr/>
        </p:nvSpPr>
        <p:spPr>
          <a:xfrm>
            <a:off x="6778809" y="4814848"/>
            <a:ext cx="1305481" cy="443715"/>
          </a:xfrm>
          <a:prstGeom prst="ellipse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・・・・・・</a:t>
            </a:r>
          </a:p>
        </p:txBody>
      </p:sp>
      <p:sp>
        <p:nvSpPr>
          <p:cNvPr id="33" name="円/楕円 32"/>
          <p:cNvSpPr/>
          <p:nvPr/>
        </p:nvSpPr>
        <p:spPr>
          <a:xfrm>
            <a:off x="3950927" y="5404709"/>
            <a:ext cx="1305481" cy="443715"/>
          </a:xfrm>
          <a:prstGeom prst="ellipse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・・・・・・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644196" y="4047487"/>
            <a:ext cx="1000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FF66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ポイント</a:t>
            </a:r>
            <a:endParaRPr kumimoji="1" lang="ja-JP" altLang="en-US" sz="2000" b="1" dirty="0">
              <a:solidFill>
                <a:srgbClr val="FF6699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967267" y="4430385"/>
            <a:ext cx="1000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FF66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ポイント</a:t>
            </a:r>
            <a:endParaRPr kumimoji="1" lang="ja-JP" altLang="en-US" sz="2000" b="1" dirty="0">
              <a:solidFill>
                <a:srgbClr val="FF6699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552259" y="3559679"/>
            <a:ext cx="1000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FF66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ポイント</a:t>
            </a:r>
            <a:endParaRPr kumimoji="1" lang="ja-JP" altLang="en-US" sz="2000" b="1" dirty="0">
              <a:solidFill>
                <a:srgbClr val="FF6699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084957" y="5848424"/>
            <a:ext cx="1000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FF66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ポイント</a:t>
            </a:r>
            <a:endParaRPr kumimoji="1" lang="ja-JP" altLang="en-US" sz="2000" b="1" dirty="0">
              <a:solidFill>
                <a:srgbClr val="FF6699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="" xmlns:a16="http://schemas.microsoft.com/office/drawing/2014/main" id="{869EBC2D-DEB7-4BE3-9532-977701D9A125}"/>
              </a:ext>
            </a:extLst>
          </p:cNvPr>
          <p:cNvSpPr txBox="1"/>
          <p:nvPr/>
        </p:nvSpPr>
        <p:spPr>
          <a:xfrm>
            <a:off x="1537914" y="2728073"/>
            <a:ext cx="6300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本校で「教科等横断的な視点で育成を目指す資質・能力」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="" xmlns:a16="http://schemas.microsoft.com/office/drawing/2014/main" id="{D4BEC1DF-FB2C-44C7-B310-15A720EA54EA}"/>
              </a:ext>
            </a:extLst>
          </p:cNvPr>
          <p:cNvSpPr txBox="1"/>
          <p:nvPr/>
        </p:nvSpPr>
        <p:spPr>
          <a:xfrm>
            <a:off x="1119191" y="3691449"/>
            <a:ext cx="11961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知識及び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技能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="" xmlns:a16="http://schemas.microsoft.com/office/drawing/2014/main" id="{ADB369B3-043F-45C2-B547-9482CC794968}"/>
              </a:ext>
            </a:extLst>
          </p:cNvPr>
          <p:cNvSpPr txBox="1"/>
          <p:nvPr/>
        </p:nvSpPr>
        <p:spPr>
          <a:xfrm>
            <a:off x="1076363" y="4517259"/>
            <a:ext cx="14922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思考力、判断力、表現力等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="" xmlns:a16="http://schemas.microsoft.com/office/drawing/2014/main" id="{FEC2FADF-B403-4499-A76A-9FF984AC2AE2}"/>
              </a:ext>
            </a:extLst>
          </p:cNvPr>
          <p:cNvSpPr txBox="1"/>
          <p:nvPr/>
        </p:nvSpPr>
        <p:spPr>
          <a:xfrm>
            <a:off x="1075786" y="5370069"/>
            <a:ext cx="14922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学びに向かう力、人間性等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1872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56477" y="970154"/>
            <a:ext cx="8640000" cy="13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8118" y="693356"/>
            <a:ext cx="1141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　察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161419" y="1279863"/>
            <a:ext cx="67350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本研修の内容や成果を振り返る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076" y="3042063"/>
            <a:ext cx="2480802" cy="248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36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440</Words>
  <Application>Microsoft Office PowerPoint</Application>
  <PresentationFormat>画面に合わせる (4:3)</PresentationFormat>
  <Paragraphs>108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2017-09-11T05:08:42Z</dcterms:created>
  <dcterms:modified xsi:type="dcterms:W3CDTF">2017-09-15T04:05:29Z</dcterms:modified>
</cp:coreProperties>
</file>