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handoutMasterIdLst>
    <p:handoutMasterId r:id="rId8"/>
  </p:handout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8936C-9BBC-4EE7-A2D6-CE0527E00BF3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ABAF5-ABC7-4EAA-903C-E01C43BC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200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41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26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4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7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32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75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03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08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74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23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52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42000" y="1253400"/>
            <a:ext cx="8460000" cy="4478149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互いの実践から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授業における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の活用について考え、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主体的・対話的で深い学びの実現に向けた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授業改善を通して資質・能力を育む手掛かりとする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44000" y="18000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5712131A-FD62-448B-A526-E8C846126749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1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457717"/>
              </p:ext>
            </p:extLst>
          </p:nvPr>
        </p:nvGraphicFramePr>
        <p:xfrm>
          <a:off x="72000" y="961390"/>
          <a:ext cx="9000000" cy="579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xmlns="" val="399026632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xmlns="" val="765176546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xmlns="" val="3973805099"/>
                    </a:ext>
                  </a:extLst>
                </a:gridCol>
              </a:tblGrid>
              <a:tr h="89788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研修の説明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研修の目的、流れ、時間、形態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7883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提案者の説明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使用目的、授業場面、使用方法、効果等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3175637"/>
                  </a:ext>
                </a:extLst>
              </a:tr>
              <a:tr h="897883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機器を実際に操作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5084979"/>
                  </a:ext>
                </a:extLst>
              </a:tr>
              <a:tr h="980461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良さとその理由を出し合い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、アクティブ・ラーニングの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視点に沿って整理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3014574"/>
                  </a:ext>
                </a:extLst>
              </a:tr>
              <a:tr h="1262117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グループ協議の共有と今後の方向性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グループ協議を共有し、学校として育成したい資質・能力と照らし合わせて整理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2829300"/>
                  </a:ext>
                </a:extLst>
              </a:tr>
              <a:tr h="86127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省察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課題を踏まえ、取り組むべきことの明確化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5936165"/>
                  </a:ext>
                </a:extLst>
              </a:tr>
            </a:tbl>
          </a:graphicData>
        </a:graphic>
      </p:graphicFrame>
      <p:grpSp>
        <p:nvGrpSpPr>
          <p:cNvPr id="17" name="グループ化 1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144000" y="18000"/>
              <a:ext cx="6559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流れ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F5B2F94-79D1-4BB9-A334-438A7CF9D106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7081" y="2551837"/>
            <a:ext cx="798808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・良さを捉えて、付箋に書き出しましょう。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・良さの理由を説明し、付箋を貼りましょう。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アクティブ・ラーニング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視点を踏まえて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良さ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を整理しましょう。</a:t>
            </a: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6420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グループで良さを捉える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3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協議</a:t>
            </a:r>
          </a:p>
        </p:txBody>
      </p:sp>
    </p:spTree>
    <p:extLst>
      <p:ext uri="{BB962C8B-B14F-4D97-AF65-F5344CB8AC3E}">
        <p14:creationId xmlns:p14="http://schemas.microsoft.com/office/powerpoint/2010/main" val="101254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64000" y="1300962"/>
            <a:ext cx="64800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・付箋を貼り、内容的に近いものは重ねたり分類したりしましょう。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・模造紙の余白に良さを整理しましょう。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9161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まとめ方のイメージ（例）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4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協議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2593417"/>
            <a:ext cx="7200000" cy="400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05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50048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全体で良さを共有し、方向性等を明らかにする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5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共有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FAD8A883-95CF-4964-B237-856C415A5A84}"/>
              </a:ext>
            </a:extLst>
          </p:cNvPr>
          <p:cNvSpPr txBox="1"/>
          <p:nvPr/>
        </p:nvSpPr>
        <p:spPr>
          <a:xfrm>
            <a:off x="497081" y="2551837"/>
            <a:ext cx="86400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・グループの代表者が、グループでの協議を伝えましょう。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・学校として育成したい資質・能力と照らし合わせて整理し、方向性等を明らかにしましょう。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388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17828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個人で振り返り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6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省察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3928803D-D674-47AF-8AE1-D88164AB2DDB}"/>
              </a:ext>
            </a:extLst>
          </p:cNvPr>
          <p:cNvSpPr txBox="1"/>
          <p:nvPr/>
        </p:nvSpPr>
        <p:spPr>
          <a:xfrm>
            <a:off x="497081" y="2551837"/>
            <a:ext cx="864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協議を踏まえて、これから取り組むことを明らかにしましょう。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10812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300</Words>
  <Application>Microsoft Office PowerPoint</Application>
  <PresentationFormat>画面に合わせる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ＭＳ Ｐゴシック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2017-11-16T08:25:50Z</dcterms:created>
  <dcterms:modified xsi:type="dcterms:W3CDTF">2018-03-13T02:32:31Z</dcterms:modified>
</cp:coreProperties>
</file>