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0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41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6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4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32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03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08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2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2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42000" y="1253400"/>
            <a:ext cx="8460000" cy="4478149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互いの実践から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単元や本時の学習課題について考え、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主体的・対話的で深い学びの実現に向けた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授業改善を通して資質・能力を育む手掛かりとする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44000" y="1800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5712131A-FD62-448B-A526-E8C846126749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1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64286"/>
              </p:ext>
            </p:extLst>
          </p:nvPr>
        </p:nvGraphicFramePr>
        <p:xfrm>
          <a:off x="72000" y="1304290"/>
          <a:ext cx="900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xmlns="" val="399026632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765176546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xmlns="" val="3973805099"/>
                    </a:ext>
                  </a:extLst>
                </a:gridCol>
              </a:tblGrid>
              <a:tr h="89788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研修の目的、流れ、時間、形態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8727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良さとその理由の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良さとその理由を出し合い、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の視点に沿って整理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014574"/>
                  </a:ext>
                </a:extLst>
              </a:tr>
              <a:tr h="1262117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グループ協議の共有と今後の方向性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グループ協議を共有し、学校として育成したい資質・能力と照らし合わせて整理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829300"/>
                  </a:ext>
                </a:extLst>
              </a:tr>
              <a:tr h="86127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課題を踏まえ、取り組むべきことの明確化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936165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44000" y="18000"/>
              <a:ext cx="655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流れ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F5B2F94-79D1-4BB9-A334-438A7CF9D106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7081" y="2551837"/>
            <a:ext cx="864691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・良さを捉えて、付箋に書き出しましょう。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・良さの理由を説明し、付箋を貼りましょう。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の視点を踏まえて、良さを整理しましょう。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6420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グループで良さを捉える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3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協議</a:t>
            </a: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64000" y="1305576"/>
            <a:ext cx="6480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・該当する付近に付箋を貼り、内容的に近いもの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は重ねたり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分類したりしましょう。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・模造紙の余白に良さを整理しましょう。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9161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まとめ方のイメージ（例）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4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協議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595142"/>
            <a:ext cx="7200000" cy="400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5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5004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全体で良さを共有し、方向性等を明らかにする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5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FAD8A883-95CF-4964-B237-856C415A5A84}"/>
              </a:ext>
            </a:extLst>
          </p:cNvPr>
          <p:cNvSpPr txBox="1"/>
          <p:nvPr/>
        </p:nvSpPr>
        <p:spPr>
          <a:xfrm>
            <a:off x="497081" y="2551837"/>
            <a:ext cx="86400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・グループの代表者が、グループでの協議を伝えましょう。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・学校として育成したい資質・能力と照らし合わせて整理し、方向性等を明らかにしましょう。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88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17828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個人で振り返り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0CFFC607-EA3D-420C-9BA1-F88C4603A05C}" type="slidenum">
                <a:rPr kumimoji="1" lang="ja-JP" alt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6</a:t>
              </a:fld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省察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3928803D-D674-47AF-8AE1-D88164AB2DDB}"/>
              </a:ext>
            </a:extLst>
          </p:cNvPr>
          <p:cNvSpPr txBox="1"/>
          <p:nvPr/>
        </p:nvSpPr>
        <p:spPr>
          <a:xfrm>
            <a:off x="497081" y="2551837"/>
            <a:ext cx="864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を踏まえて、これから取り組むことを明らかにしましょう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10812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279</Words>
  <Application>Microsoft Office PowerPoint</Application>
  <PresentationFormat>画面に合わせる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2017-09-20T08:10:23Z</dcterms:created>
  <dcterms:modified xsi:type="dcterms:W3CDTF">2018-03-13T02:29:23Z</dcterms:modified>
</cp:coreProperties>
</file>