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8" r:id="rId3"/>
    <p:sldId id="267" r:id="rId4"/>
    <p:sldId id="265" r:id="rId5"/>
    <p:sldId id="263" r:id="rId6"/>
    <p:sldId id="260" r:id="rId7"/>
    <p:sldId id="266" r:id="rId8"/>
    <p:sldId id="262" r:id="rId9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FF99"/>
    <a:srgbClr val="CCFFFF"/>
    <a:srgbClr val="FF6699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8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uki yachi" userId="e643f28de3797c26" providerId="LiveId" clId="{1086AD32-B47A-43D9-8794-14871BF54278}"/>
    <pc:docChg chg="custSel addSld delSld modSld">
      <pc:chgData name="yuki yachi" userId="e643f28de3797c26" providerId="LiveId" clId="{1086AD32-B47A-43D9-8794-14871BF54278}" dt="2017-09-10T07:42:56.286" v="645"/>
      <pc:docMkLst>
        <pc:docMk/>
      </pc:docMkLst>
      <pc:sldChg chg="addSp modSp">
        <pc:chgData name="yuki yachi" userId="e643f28de3797c26" providerId="LiveId" clId="{1086AD32-B47A-43D9-8794-14871BF54278}" dt="2017-09-10T07:25:09.567" v="162" actId="1076"/>
        <pc:sldMkLst>
          <pc:docMk/>
          <pc:sldMk cId="928286699" sldId="256"/>
        </pc:sldMkLst>
        <pc:spChg chg="add mod">
          <ac:chgData name="yuki yachi" userId="e643f28de3797c26" providerId="LiveId" clId="{1086AD32-B47A-43D9-8794-14871BF54278}" dt="2017-09-10T07:25:09.567" v="162" actId="1076"/>
          <ac:spMkLst>
            <pc:docMk/>
            <pc:sldMk cId="928286699" sldId="256"/>
            <ac:spMk id="7" creationId="{04E5D69B-8A6D-4BA6-B683-9E790621E9D3}"/>
          </ac:spMkLst>
        </pc:spChg>
        <pc:spChg chg="mod">
          <ac:chgData name="yuki yachi" userId="e643f28de3797c26" providerId="LiveId" clId="{1086AD32-B47A-43D9-8794-14871BF54278}" dt="2017-09-10T07:23:23.559" v="7" actId="1076"/>
          <ac:spMkLst>
            <pc:docMk/>
            <pc:sldMk cId="928286699" sldId="256"/>
            <ac:spMk id="11" creationId="{00000000-0000-0000-0000-000000000000}"/>
          </ac:spMkLst>
        </pc:spChg>
      </pc:sldChg>
      <pc:sldChg chg="modSp">
        <pc:chgData name="yuki yachi" userId="e643f28de3797c26" providerId="LiveId" clId="{1086AD32-B47A-43D9-8794-14871BF54278}" dt="2017-09-10T07:27:07.941" v="168" actId="20577"/>
        <pc:sldMkLst>
          <pc:docMk/>
          <pc:sldMk cId="3427014908" sldId="258"/>
        </pc:sldMkLst>
        <pc:graphicFrameChg chg="modGraphic">
          <ac:chgData name="yuki yachi" userId="e643f28de3797c26" providerId="LiveId" clId="{1086AD32-B47A-43D9-8794-14871BF54278}" dt="2017-09-10T07:27:07.941" v="168" actId="20577"/>
          <ac:graphicFrameMkLst>
            <pc:docMk/>
            <pc:sldMk cId="3427014908" sldId="258"/>
            <ac:graphicFrameMk id="2" creationId="{00000000-0000-0000-0000-000000000000}"/>
          </ac:graphicFrameMkLst>
        </pc:graphicFrameChg>
      </pc:sldChg>
      <pc:sldChg chg="modSp">
        <pc:chgData name="yuki yachi" userId="e643f28de3797c26" providerId="LiveId" clId="{1086AD32-B47A-43D9-8794-14871BF54278}" dt="2017-09-10T07:35:50.458" v="541" actId="20577"/>
        <pc:sldMkLst>
          <pc:docMk/>
          <pc:sldMk cId="721815038" sldId="260"/>
        </pc:sldMkLst>
        <pc:spChg chg="mod">
          <ac:chgData name="yuki yachi" userId="e643f28de3797c26" providerId="LiveId" clId="{1086AD32-B47A-43D9-8794-14871BF54278}" dt="2017-09-10T07:35:50.458" v="541" actId="20577"/>
          <ac:spMkLst>
            <pc:docMk/>
            <pc:sldMk cId="721815038" sldId="260"/>
            <ac:spMk id="8" creationId="{00000000-0000-0000-0000-000000000000}"/>
          </ac:spMkLst>
        </pc:spChg>
      </pc:sldChg>
      <pc:sldChg chg="delSp modSp">
        <pc:chgData name="yuki yachi" userId="e643f28de3797c26" providerId="LiveId" clId="{1086AD32-B47A-43D9-8794-14871BF54278}" dt="2017-09-10T07:36:02.311" v="545" actId="20577"/>
        <pc:sldMkLst>
          <pc:docMk/>
          <pc:sldMk cId="943368153" sldId="262"/>
        </pc:sldMkLst>
        <pc:spChg chg="mod">
          <ac:chgData name="yuki yachi" userId="e643f28de3797c26" providerId="LiveId" clId="{1086AD32-B47A-43D9-8794-14871BF54278}" dt="2017-09-10T07:36:02.311" v="545" actId="20577"/>
          <ac:spMkLst>
            <pc:docMk/>
            <pc:sldMk cId="943368153" sldId="262"/>
            <ac:spMk id="8" creationId="{00000000-0000-0000-0000-000000000000}"/>
          </ac:spMkLst>
        </pc:spChg>
        <pc:spChg chg="del">
          <ac:chgData name="yuki yachi" userId="e643f28de3797c26" providerId="LiveId" clId="{1086AD32-B47A-43D9-8794-14871BF54278}" dt="2017-09-10T07:33:24.927" v="524" actId="478"/>
          <ac:spMkLst>
            <pc:docMk/>
            <pc:sldMk cId="943368153" sldId="262"/>
            <ac:spMk id="11" creationId="{00000000-0000-0000-0000-000000000000}"/>
          </ac:spMkLst>
        </pc:spChg>
        <pc:picChg chg="mod">
          <ac:chgData name="yuki yachi" userId="e643f28de3797c26" providerId="LiveId" clId="{1086AD32-B47A-43D9-8794-14871BF54278}" dt="2017-09-10T07:33:33.526" v="527" actId="1076"/>
          <ac:picMkLst>
            <pc:docMk/>
            <pc:sldMk cId="943368153" sldId="262"/>
            <ac:picMk id="2" creationId="{00000000-0000-0000-0000-000000000000}"/>
          </ac:picMkLst>
        </pc:picChg>
      </pc:sldChg>
      <pc:sldChg chg="delSp modSp">
        <pc:chgData name="yuki yachi" userId="e643f28de3797c26" providerId="LiveId" clId="{1086AD32-B47A-43D9-8794-14871BF54278}" dt="2017-09-10T07:35:42.674" v="539" actId="20577"/>
        <pc:sldMkLst>
          <pc:docMk/>
          <pc:sldMk cId="3932932811" sldId="263"/>
        </pc:sldMkLst>
        <pc:spChg chg="mod">
          <ac:chgData name="yuki yachi" userId="e643f28de3797c26" providerId="LiveId" clId="{1086AD32-B47A-43D9-8794-14871BF54278}" dt="2017-09-10T07:35:42.674" v="539" actId="20577"/>
          <ac:spMkLst>
            <pc:docMk/>
            <pc:sldMk cId="3932932811" sldId="263"/>
            <ac:spMk id="8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0:06.812" v="326"/>
          <ac:spMkLst>
            <pc:docMk/>
            <pc:sldMk cId="3932932811" sldId="263"/>
            <ac:spMk id="59" creationId="{00000000-0000-0000-0000-000000000000}"/>
          </ac:spMkLst>
        </pc:spChg>
        <pc:spChg chg="mod">
          <ac:chgData name="yuki yachi" userId="e643f28de3797c26" providerId="LiveId" clId="{1086AD32-B47A-43D9-8794-14871BF54278}" dt="2017-09-10T07:29:48.448" v="324" actId="1076"/>
          <ac:spMkLst>
            <pc:docMk/>
            <pc:sldMk cId="3932932811" sldId="263"/>
            <ac:spMk id="60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0:20.558" v="327" actId="1076"/>
          <ac:spMkLst>
            <pc:docMk/>
            <pc:sldMk cId="3932932811" sldId="263"/>
            <ac:spMk id="61" creationId="{00000000-0000-0000-0000-000000000000}"/>
          </ac:spMkLst>
        </pc:spChg>
        <pc:spChg chg="del">
          <ac:chgData name="yuki yachi" userId="e643f28de3797c26" providerId="LiveId" clId="{1086AD32-B47A-43D9-8794-14871BF54278}" dt="2017-09-10T07:29:24.992" v="318" actId="478"/>
          <ac:spMkLst>
            <pc:docMk/>
            <pc:sldMk cId="3932932811" sldId="263"/>
            <ac:spMk id="62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1:47.128" v="391"/>
          <ac:spMkLst>
            <pc:docMk/>
            <pc:sldMk cId="3932932811" sldId="263"/>
            <ac:spMk id="63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1:47.128" v="391"/>
          <ac:spMkLst>
            <pc:docMk/>
            <pc:sldMk cId="3932932811" sldId="263"/>
            <ac:spMk id="66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1:58.958" v="414" actId="20577"/>
          <ac:spMkLst>
            <pc:docMk/>
            <pc:sldMk cId="3932932811" sldId="263"/>
            <ac:spMk id="67" creationId="{00000000-0000-0000-0000-000000000000}"/>
          </ac:spMkLst>
        </pc:spChg>
      </pc:sldChg>
      <pc:sldChg chg="modSp">
        <pc:chgData name="yuki yachi" userId="e643f28de3797c26" providerId="LiveId" clId="{1086AD32-B47A-43D9-8794-14871BF54278}" dt="2017-09-10T07:35:36.311" v="537" actId="20577"/>
        <pc:sldMkLst>
          <pc:docMk/>
          <pc:sldMk cId="3510904233" sldId="265"/>
        </pc:sldMkLst>
        <pc:spChg chg="mod">
          <ac:chgData name="yuki yachi" userId="e643f28de3797c26" providerId="LiveId" clId="{1086AD32-B47A-43D9-8794-14871BF54278}" dt="2017-09-10T07:35:36.311" v="537" actId="20577"/>
          <ac:spMkLst>
            <pc:docMk/>
            <pc:sldMk cId="3510904233" sldId="265"/>
            <ac:spMk id="8" creationId="{00000000-0000-0000-0000-000000000000}"/>
          </ac:spMkLst>
        </pc:spChg>
      </pc:sldChg>
      <pc:sldChg chg="modSp">
        <pc:chgData name="yuki yachi" userId="e643f28de3797c26" providerId="LiveId" clId="{1086AD32-B47A-43D9-8794-14871BF54278}" dt="2017-09-10T07:35:56.207" v="543" actId="20577"/>
        <pc:sldMkLst>
          <pc:docMk/>
          <pc:sldMk cId="3051145962" sldId="266"/>
        </pc:sldMkLst>
        <pc:spChg chg="mod">
          <ac:chgData name="yuki yachi" userId="e643f28de3797c26" providerId="LiveId" clId="{1086AD32-B47A-43D9-8794-14871BF54278}" dt="2017-09-10T07:32:25.306" v="431" actId="1076"/>
          <ac:spMkLst>
            <pc:docMk/>
            <pc:sldMk cId="3051145962" sldId="266"/>
            <ac:spMk id="7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5:56.207" v="543" actId="20577"/>
          <ac:spMkLst>
            <pc:docMk/>
            <pc:sldMk cId="3051145962" sldId="266"/>
            <ac:spMk id="8" creationId="{00000000-0000-0000-0000-000000000000}"/>
          </ac:spMkLst>
        </pc:spChg>
        <pc:spChg chg="mod">
          <ac:chgData name="yuki yachi" userId="e643f28de3797c26" providerId="LiveId" clId="{1086AD32-B47A-43D9-8794-14871BF54278}" dt="2017-09-10T07:33:14.601" v="523" actId="1076"/>
          <ac:spMkLst>
            <pc:docMk/>
            <pc:sldMk cId="3051145962" sldId="266"/>
            <ac:spMk id="9" creationId="{00000000-0000-0000-0000-000000000000}"/>
          </ac:spMkLst>
        </pc:spChg>
      </pc:sldChg>
      <pc:sldChg chg="addSp delSp modSp add">
        <pc:chgData name="yuki yachi" userId="e643f28de3797c26" providerId="LiveId" clId="{1086AD32-B47A-43D9-8794-14871BF54278}" dt="2017-09-10T07:42:56.286" v="645"/>
        <pc:sldMkLst>
          <pc:docMk/>
          <pc:sldMk cId="21036915" sldId="267"/>
        </pc:sldMkLst>
        <pc:spChg chg="del">
          <ac:chgData name="yuki yachi" userId="e643f28de3797c26" providerId="LiveId" clId="{1086AD32-B47A-43D9-8794-14871BF54278}" dt="2017-09-10T07:35:05.757" v="532" actId="478"/>
          <ac:spMkLst>
            <pc:docMk/>
            <pc:sldMk cId="21036915" sldId="267"/>
            <ac:spMk id="2" creationId="{196B739D-A770-4C3B-A8E6-B1188D09AD03}"/>
          </ac:spMkLst>
        </pc:spChg>
        <pc:spChg chg="del">
          <ac:chgData name="yuki yachi" userId="e643f28de3797c26" providerId="LiveId" clId="{1086AD32-B47A-43D9-8794-14871BF54278}" dt="2017-09-10T07:35:01.236" v="531" actId="478"/>
          <ac:spMkLst>
            <pc:docMk/>
            <pc:sldMk cId="21036915" sldId="267"/>
            <ac:spMk id="3" creationId="{478D2518-3A48-4032-912B-D3626E64CF03}"/>
          </ac:spMkLst>
        </pc:spChg>
        <pc:spChg chg="add mod">
          <ac:chgData name="yuki yachi" userId="e643f28de3797c26" providerId="LiveId" clId="{1086AD32-B47A-43D9-8794-14871BF54278}" dt="2017-09-10T07:35:29.610" v="535" actId="20577"/>
          <ac:spMkLst>
            <pc:docMk/>
            <pc:sldMk cId="21036915" sldId="267"/>
            <ac:spMk id="4" creationId="{6DD84F5E-1579-494E-B993-5CC8B02B08B0}"/>
          </ac:spMkLst>
        </pc:spChg>
        <pc:spChg chg="add">
          <ac:chgData name="yuki yachi" userId="e643f28de3797c26" providerId="LiveId" clId="{1086AD32-B47A-43D9-8794-14871BF54278}" dt="2017-09-10T07:35:23.134" v="533"/>
          <ac:spMkLst>
            <pc:docMk/>
            <pc:sldMk cId="21036915" sldId="267"/>
            <ac:spMk id="5" creationId="{DA34121B-0CA6-4B47-9BA3-BAB50D4A8C5B}"/>
          </ac:spMkLst>
        </pc:spChg>
        <pc:spChg chg="add">
          <ac:chgData name="yuki yachi" userId="e643f28de3797c26" providerId="LiveId" clId="{1086AD32-B47A-43D9-8794-14871BF54278}" dt="2017-09-10T07:35:23.134" v="533"/>
          <ac:spMkLst>
            <pc:docMk/>
            <pc:sldMk cId="21036915" sldId="267"/>
            <ac:spMk id="6" creationId="{80497256-35FA-4C0B-906A-D4F40B3A2EBE}"/>
          </ac:spMkLst>
        </pc:spChg>
        <pc:spChg chg="add mod">
          <ac:chgData name="yuki yachi" userId="e643f28de3797c26" providerId="LiveId" clId="{1086AD32-B47A-43D9-8794-14871BF54278}" dt="2017-09-10T07:42:56.286" v="645"/>
          <ac:spMkLst>
            <pc:docMk/>
            <pc:sldMk cId="21036915" sldId="267"/>
            <ac:spMk id="7" creationId="{E6051440-5DD7-41E8-BD90-1AA6A288000B}"/>
          </ac:spMkLst>
        </pc:spChg>
      </pc:sldChg>
      <pc:sldChg chg="add del">
        <pc:chgData name="yuki yachi" userId="e643f28de3797c26" providerId="LiveId" clId="{1086AD32-B47A-43D9-8794-14871BF54278}" dt="2017-09-10T07:34:26.323" v="529" actId="2696"/>
        <pc:sldMkLst>
          <pc:docMk/>
          <pc:sldMk cId="897646365" sldId="26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05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5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2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84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597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18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4441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65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775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387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39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211F6-1935-4289-9235-47A33BC1A3E8}" type="datetimeFigureOut">
              <a:rPr kumimoji="1" lang="ja-JP" altLang="en-US" smtClean="0"/>
              <a:t>2017/9/15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01F11-0D6E-48CC-86D0-275E5C0935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665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56477" y="970155"/>
            <a:ext cx="8640000" cy="424192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64477" y="279355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目的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72766" y="1074038"/>
            <a:ext cx="713528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単元計画を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児童・生徒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流れをイメージ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しながら見直し</a:t>
            </a: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4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4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改善点を明らか</a:t>
            </a:r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にするため</a:t>
            </a:r>
            <a:endParaRPr kumimoji="1" lang="ja-JP" altLang="en-US" sz="4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04E5D69B-8A6D-4BA6-B683-9E790621E9D3}"/>
              </a:ext>
            </a:extLst>
          </p:cNvPr>
          <p:cNvSpPr txBox="1"/>
          <p:nvPr/>
        </p:nvSpPr>
        <p:spPr>
          <a:xfrm>
            <a:off x="402097" y="5415659"/>
            <a:ext cx="8348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＊単元・・・「単元や題材等、時間や内容のまとまり」の略</a:t>
            </a:r>
          </a:p>
        </p:txBody>
      </p:sp>
    </p:spTree>
    <p:extLst>
      <p:ext uri="{BB962C8B-B14F-4D97-AF65-F5344CB8AC3E}">
        <p14:creationId xmlns:p14="http://schemas.microsoft.com/office/powerpoint/2010/main" val="928286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4477" y="279355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研修の流れ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439708"/>
              </p:ext>
            </p:extLst>
          </p:nvPr>
        </p:nvGraphicFramePr>
        <p:xfrm>
          <a:off x="256477" y="928649"/>
          <a:ext cx="864000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5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55362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361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438023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研修の説明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単元の説明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単元計画の説明を聞き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endParaRPr kumimoji="1" lang="en-US" altLang="ja-JP" sz="2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不明点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等を明らかにする。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グループ協議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単元の展開に</a:t>
                      </a:r>
                      <a:r>
                        <a:rPr kumimoji="1" lang="ja-JP" altLang="en-US" sz="2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沿って意識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の流れをイメージし、改善点を明らかにする。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グループ発表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各グループの発表を聞き、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改善に向けた方策を協議する。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まとめ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明らかになったことを確認する。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省察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14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16">
            <a:extLst>
              <a:ext uri="{FF2B5EF4-FFF2-40B4-BE49-F238E27FC236}">
                <a16:creationId xmlns="" xmlns:a16="http://schemas.microsoft.com/office/drawing/2014/main" id="{6DD84F5E-1579-494E-B993-5CC8B02B08B0}"/>
              </a:ext>
            </a:extLst>
          </p:cNvPr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DA34121B-0CA6-4B47-9BA3-BAB50D4A8C5B}"/>
              </a:ext>
            </a:extLst>
          </p:cNvPr>
          <p:cNvSpPr txBox="1"/>
          <p:nvPr/>
        </p:nvSpPr>
        <p:spPr>
          <a:xfrm>
            <a:off x="364477" y="279355"/>
            <a:ext cx="1893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研修の流れ</a:t>
            </a:r>
            <a:endParaRPr kumimoji="1"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="" xmlns:a16="http://schemas.microsoft.com/office/drawing/2014/main" id="{80497256-35FA-4C0B-906A-D4F40B3A2EBE}"/>
              </a:ext>
            </a:extLst>
          </p:cNvPr>
          <p:cNvSpPr/>
          <p:nvPr/>
        </p:nvSpPr>
        <p:spPr>
          <a:xfrm>
            <a:off x="256477" y="324965"/>
            <a:ext cx="108000" cy="432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E6051440-5DD7-41E8-BD90-1AA6A288000B}"/>
              </a:ext>
            </a:extLst>
          </p:cNvPr>
          <p:cNvSpPr txBox="1"/>
          <p:nvPr/>
        </p:nvSpPr>
        <p:spPr>
          <a:xfrm>
            <a:off x="256477" y="1179938"/>
            <a:ext cx="8640000" cy="5132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(3) 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指導計画の作成等に当たっての配慮事項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各学校においては、次の事項に配慮しながら、学校の創意工夫を生か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し、全体として、調和のとれた具体的な指導計画を作成するものとする。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ア　各教科等の指導内容については、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(1)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のアを踏まえつつ、</a:t>
            </a: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単元や題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材など内容や時間のまとまりを見通しながら、そのまとめ方や重点の　　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置き方に適切な工夫を加え、第３の１に示す主体的・対話的で深い学</a:t>
            </a:r>
            <a:endParaRPr lang="en-US" altLang="ja-JP" sz="2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r>
              <a:rPr lang="ja-JP" altLang="en-US" sz="2000" b="1" dirty="0" err="1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びの</a:t>
            </a:r>
            <a:r>
              <a:rPr lang="ja-JP" altLang="en-US" sz="20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実現に向けた授業改善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を通して資質・能力を育む効果的な指導が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できるようにすること。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イ　各教科等及び各学年相互間の関連を図り、系統的、発展的な指導が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できるようにすること。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r>
              <a:rPr kumimoji="1"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（「新中学校学習指導要領」総則より抜粋）</a:t>
            </a:r>
          </a:p>
        </p:txBody>
      </p:sp>
    </p:spTree>
    <p:extLst>
      <p:ext uri="{BB962C8B-B14F-4D97-AF65-F5344CB8AC3E}">
        <p14:creationId xmlns:p14="http://schemas.microsoft.com/office/powerpoint/2010/main" val="2103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2432" y="493101"/>
            <a:ext cx="123303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単元の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28719" y="1348104"/>
            <a:ext cx="707101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単元計画の説明を聞き、不明点を明らかにする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187" y="3281023"/>
            <a:ext cx="3322429" cy="3322429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432401" y="2716103"/>
            <a:ext cx="8320667" cy="129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学習指導案は事前に配布済みのため、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説明は要点的に行います。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904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8657" y="493101"/>
            <a:ext cx="14205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61419" y="970154"/>
            <a:ext cx="674438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単元の展開に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沿って意識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の流れ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をイメージ</a:t>
            </a: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し、改善点を明らかにする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26477" y="2510774"/>
            <a:ext cx="2700000" cy="392005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906673" y="2644795"/>
            <a:ext cx="1339609" cy="1765905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単元計画①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3906672" y="4530906"/>
            <a:ext cx="1339609" cy="1765905"/>
          </a:xfrm>
          <a:prstGeom prst="rect">
            <a:avLst/>
          </a:prstGeom>
          <a:solidFill>
            <a:schemeClr val="bg2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単元計画②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メモ 36"/>
          <p:cNvSpPr/>
          <p:nvPr/>
        </p:nvSpPr>
        <p:spPr>
          <a:xfrm>
            <a:off x="4876635" y="4758049"/>
            <a:ext cx="540000" cy="360000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メモ 40"/>
          <p:cNvSpPr/>
          <p:nvPr/>
        </p:nvSpPr>
        <p:spPr>
          <a:xfrm>
            <a:off x="3940086" y="2868806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メモ 41"/>
          <p:cNvSpPr/>
          <p:nvPr/>
        </p:nvSpPr>
        <p:spPr>
          <a:xfrm>
            <a:off x="4654514" y="5888491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メモ 51"/>
          <p:cNvSpPr/>
          <p:nvPr/>
        </p:nvSpPr>
        <p:spPr>
          <a:xfrm>
            <a:off x="4322697" y="3688359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メモ 52"/>
          <p:cNvSpPr/>
          <p:nvPr/>
        </p:nvSpPr>
        <p:spPr>
          <a:xfrm>
            <a:off x="4126053" y="4452788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メモ 53"/>
          <p:cNvSpPr/>
          <p:nvPr/>
        </p:nvSpPr>
        <p:spPr>
          <a:xfrm>
            <a:off x="4034485" y="5576811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メモ 54"/>
          <p:cNvSpPr/>
          <p:nvPr/>
        </p:nvSpPr>
        <p:spPr>
          <a:xfrm>
            <a:off x="4242100" y="4728115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メモ 55"/>
          <p:cNvSpPr/>
          <p:nvPr/>
        </p:nvSpPr>
        <p:spPr>
          <a:xfrm>
            <a:off x="4546124" y="2688806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メモ 56"/>
          <p:cNvSpPr/>
          <p:nvPr/>
        </p:nvSpPr>
        <p:spPr>
          <a:xfrm>
            <a:off x="4480086" y="3853166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メモ 57"/>
          <p:cNvSpPr/>
          <p:nvPr/>
        </p:nvSpPr>
        <p:spPr>
          <a:xfrm>
            <a:off x="6147076" y="2510774"/>
            <a:ext cx="2520000" cy="180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6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メモ 58"/>
          <p:cNvSpPr/>
          <p:nvPr/>
        </p:nvSpPr>
        <p:spPr>
          <a:xfrm>
            <a:off x="6147076" y="4624596"/>
            <a:ext cx="2520000" cy="1800000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正方形/長方形 59"/>
          <p:cNvSpPr/>
          <p:nvPr/>
        </p:nvSpPr>
        <p:spPr>
          <a:xfrm>
            <a:off x="6494887" y="2856776"/>
            <a:ext cx="182437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　識</a:t>
            </a:r>
          </a:p>
        </p:txBody>
      </p:sp>
      <p:sp>
        <p:nvSpPr>
          <p:cNvPr id="61" name="正方形/長方形 60"/>
          <p:cNvSpPr/>
          <p:nvPr/>
        </p:nvSpPr>
        <p:spPr>
          <a:xfrm>
            <a:off x="6164882" y="4930841"/>
            <a:ext cx="2520000" cy="966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4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改善点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02541" y="2506905"/>
            <a:ext cx="30239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 単元に沿って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、児童・生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徒の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意識（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問い、気付き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考えなど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を付箋に書く。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02542" y="3691319"/>
            <a:ext cx="307808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 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意識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つながりにくい場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面や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教師の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指導・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支援と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対応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を考え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ピン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ク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色の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付箋に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書く。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202542" y="5491286"/>
            <a:ext cx="30909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③ 特に改善を要すると</a:t>
            </a:r>
            <a:r>
              <a:rPr lang="ja-JP" altLang="en-US" sz="20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思わ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0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れる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点は赤マジックで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囲む。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4045939" y="4340084"/>
            <a:ext cx="1475248" cy="851664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メモ 38"/>
          <p:cNvSpPr/>
          <p:nvPr/>
        </p:nvSpPr>
        <p:spPr>
          <a:xfrm>
            <a:off x="4646936" y="2973143"/>
            <a:ext cx="540000" cy="360000"/>
          </a:xfrm>
          <a:prstGeom prst="foldedCorner">
            <a:avLst/>
          </a:prstGeom>
          <a:solidFill>
            <a:srgbClr val="FFFF99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メモ 29"/>
          <p:cNvSpPr/>
          <p:nvPr/>
        </p:nvSpPr>
        <p:spPr>
          <a:xfrm>
            <a:off x="3657630" y="3692178"/>
            <a:ext cx="540000" cy="360000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メモ 30"/>
          <p:cNvSpPr/>
          <p:nvPr/>
        </p:nvSpPr>
        <p:spPr>
          <a:xfrm>
            <a:off x="5301192" y="5888491"/>
            <a:ext cx="540000" cy="360000"/>
          </a:xfrm>
          <a:prstGeom prst="foldedCorner">
            <a:avLst/>
          </a:prstGeom>
          <a:solidFill>
            <a:srgbClr val="FFCC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93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33CC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8657" y="493101"/>
            <a:ext cx="142058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417821" y="970154"/>
            <a:ext cx="647865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各グループの発表を聞き、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改善に向けた方策を協議する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981306" y="2709746"/>
            <a:ext cx="7200000" cy="360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76476" y="2662304"/>
            <a:ext cx="7204829" cy="3647441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59407" y="2737995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各グループが考えた改善点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478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8390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0589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2787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Ｄグループ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16200000" flipV="1">
            <a:off x="4558156" y="146610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16200000" flipV="1">
            <a:off x="4558156" y="1022694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312372" y="381054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改善点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121952" y="4858909"/>
            <a:ext cx="1295869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" name="直線コネクタ 27"/>
          <p:cNvCxnSpPr/>
          <p:nvPr/>
        </p:nvCxnSpPr>
        <p:spPr>
          <a:xfrm flipH="1" flipV="1">
            <a:off x="2417821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H="1" flipV="1">
            <a:off x="3864841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 flipH="1" flipV="1">
            <a:off x="5306109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6747151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81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88613" y="691549"/>
            <a:ext cx="1040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まとめ</a:t>
            </a:r>
            <a:endParaRPr lang="en-US" altLang="ja-JP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347258" y="1276074"/>
            <a:ext cx="6478656" cy="648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明らかになった内容を全体で確認する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981306" y="2709746"/>
            <a:ext cx="7200000" cy="3600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976476" y="2662304"/>
            <a:ext cx="7204829" cy="3647441"/>
          </a:xfrm>
          <a:prstGeom prst="rect">
            <a:avLst/>
          </a:prstGeom>
          <a:noFill/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59407" y="2737995"/>
            <a:ext cx="30251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各グループが考えた改善点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46478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Ａグループ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8390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Ｂグループ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305894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727879" y="3081814"/>
            <a:ext cx="13227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Ｄグループ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16200000" flipV="1">
            <a:off x="4558156" y="146610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16200000" flipV="1">
            <a:off x="4558156" y="1022694"/>
            <a:ext cx="6674" cy="684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H="1" flipV="1">
            <a:off x="2417821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H="1" flipV="1">
            <a:off x="3864841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H="1" flipV="1">
            <a:off x="5306109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H="1" flipV="1">
            <a:off x="6747151" y="3122624"/>
            <a:ext cx="6674" cy="2160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312372" y="3810542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改善点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121952" y="4858909"/>
            <a:ext cx="1295869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</a:t>
            </a:r>
            <a:endParaRPr kumimoji="1"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2482101" y="3651297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27" name="円/楕円 26"/>
          <p:cNvSpPr/>
          <p:nvPr/>
        </p:nvSpPr>
        <p:spPr>
          <a:xfrm>
            <a:off x="5367590" y="3925647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28" name="円/楕円 27"/>
          <p:cNvSpPr/>
          <p:nvPr/>
        </p:nvSpPr>
        <p:spPr>
          <a:xfrm>
            <a:off x="6791530" y="3632134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30" name="円/楕円 29"/>
          <p:cNvSpPr/>
          <p:nvPr/>
        </p:nvSpPr>
        <p:spPr>
          <a:xfrm>
            <a:off x="3950926" y="4750863"/>
            <a:ext cx="1305481" cy="443715"/>
          </a:xfrm>
          <a:prstGeom prst="ellipse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141493" y="5406719"/>
            <a:ext cx="2109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b="1" dirty="0">
                <a:solidFill>
                  <a:srgbClr val="FF6699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改善に向けた方策</a:t>
            </a:r>
            <a:endParaRPr kumimoji="1" lang="ja-JP" altLang="en-US" sz="2000" b="1" dirty="0">
              <a:solidFill>
                <a:srgbClr val="FF6699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3266519" y="5495470"/>
            <a:ext cx="4714974" cy="656562"/>
          </a:xfrm>
          <a:prstGeom prst="rect">
            <a:avLst/>
          </a:prstGeom>
          <a:noFill/>
          <a:ln w="28575"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・・・・・・</a:t>
            </a:r>
          </a:p>
        </p:txBody>
      </p:sp>
    </p:spTree>
    <p:extLst>
      <p:ext uri="{BB962C8B-B14F-4D97-AF65-F5344CB8AC3E}">
        <p14:creationId xmlns:p14="http://schemas.microsoft.com/office/powerpoint/2010/main" val="30511459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56477" y="970154"/>
            <a:ext cx="8640000" cy="1368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6477" y="970155"/>
            <a:ext cx="8640000" cy="5633297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7"/>
          <p:cNvSpPr/>
          <p:nvPr/>
        </p:nvSpPr>
        <p:spPr>
          <a:xfrm>
            <a:off x="398948" y="144966"/>
            <a:ext cx="1620000" cy="1620000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四角形: 角を丸くする 16"/>
          <p:cNvSpPr/>
          <p:nvPr/>
        </p:nvSpPr>
        <p:spPr>
          <a:xfrm>
            <a:off x="8356477" y="144966"/>
            <a:ext cx="540000" cy="36000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38118" y="693356"/>
            <a:ext cx="11416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　察</a:t>
            </a:r>
            <a:endParaRPr kumimoji="1"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161419" y="1279863"/>
            <a:ext cx="673505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本研修の内容や成果を振り返る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7576" y="2945745"/>
            <a:ext cx="2730833" cy="273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36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328</Words>
  <Application>Microsoft Office PowerPoint</Application>
  <PresentationFormat>画面に合わせる (4:3)</PresentationFormat>
  <Paragraphs>99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5" baseType="lpstr"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2017-09-11T05:16:24Z</dcterms:created>
  <dcterms:modified xsi:type="dcterms:W3CDTF">2017-09-15T04:16:20Z</dcterms:modified>
</cp:coreProperties>
</file>