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72" r:id="rId4"/>
    <p:sldId id="273" r:id="rId5"/>
    <p:sldId id="274" r:id="rId6"/>
    <p:sldId id="275" r:id="rId7"/>
    <p:sldId id="277" r:id="rId8"/>
    <p:sldId id="278" r:id="rId9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  <a:srgbClr val="FF6699"/>
    <a:srgbClr val="CCFF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60" autoAdjust="0"/>
    <p:restoredTop sz="83094" autoAdjust="0"/>
  </p:normalViewPr>
  <p:slideViewPr>
    <p:cSldViewPr snapToGrid="0">
      <p:cViewPr varScale="1">
        <p:scale>
          <a:sx n="90" d="100"/>
          <a:sy n="90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28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ki yachi" userId="e643f28de3797c26" providerId="LiveId" clId="{95977805-9D2A-4E21-8257-48B9AC06F3E7}"/>
    <pc:docChg chg="custSel modSld">
      <pc:chgData name="yuki yachi" userId="e643f28de3797c26" providerId="LiveId" clId="{95977805-9D2A-4E21-8257-48B9AC06F3E7}" dt="2017-09-09T14:13:47.531" v="243" actId="1076"/>
      <pc:docMkLst>
        <pc:docMk/>
      </pc:docMkLst>
      <pc:sldChg chg="modSp">
        <pc:chgData name="yuki yachi" userId="e643f28de3797c26" providerId="LiveId" clId="{95977805-9D2A-4E21-8257-48B9AC06F3E7}" dt="2017-09-09T14:08:27.072" v="33"/>
        <pc:sldMkLst>
          <pc:docMk/>
          <pc:sldMk cId="3427014908" sldId="258"/>
        </pc:sldMkLst>
        <pc:graphicFrameChg chg="mod modGraphic">
          <ac:chgData name="yuki yachi" userId="e643f28de3797c26" providerId="LiveId" clId="{95977805-9D2A-4E21-8257-48B9AC06F3E7}" dt="2017-09-09T14:08:27.072" v="33"/>
          <ac:graphicFrameMkLst>
            <pc:docMk/>
            <pc:sldMk cId="3427014908" sldId="258"/>
            <ac:graphicFrameMk id="2" creationId="{00000000-0000-0000-0000-000000000000}"/>
          </ac:graphicFrameMkLst>
        </pc:graphicFrameChg>
      </pc:sldChg>
      <pc:sldChg chg="modSp">
        <pc:chgData name="yuki yachi" userId="e643f28de3797c26" providerId="LiveId" clId="{95977805-9D2A-4E21-8257-48B9AC06F3E7}" dt="2017-09-09T14:12:41.222" v="234"/>
        <pc:sldMkLst>
          <pc:docMk/>
          <pc:sldMk cId="721815038" sldId="260"/>
        </pc:sldMkLst>
        <pc:spChg chg="mod">
          <ac:chgData name="yuki yachi" userId="e643f28de3797c26" providerId="LiveId" clId="{95977805-9D2A-4E21-8257-48B9AC06F3E7}" dt="2017-09-09T14:11:51.342" v="194" actId="20577"/>
          <ac:spMkLst>
            <pc:docMk/>
            <pc:sldMk cId="721815038" sldId="260"/>
            <ac:spMk id="1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2:29.055" v="219" actId="1035"/>
          <ac:spMkLst>
            <pc:docMk/>
            <pc:sldMk cId="721815038" sldId="260"/>
            <ac:spMk id="24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2:36.957" v="229"/>
          <ac:spMkLst>
            <pc:docMk/>
            <pc:sldMk cId="721815038" sldId="260"/>
            <ac:spMk id="25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2:41.222" v="234"/>
          <ac:spMkLst>
            <pc:docMk/>
            <pc:sldMk cId="721815038" sldId="260"/>
            <ac:spMk id="26" creationId="{00000000-0000-0000-0000-000000000000}"/>
          </ac:spMkLst>
        </pc:spChg>
      </pc:sldChg>
      <pc:sldChg chg="addSp delSp">
        <pc:chgData name="yuki yachi" userId="e643f28de3797c26" providerId="LiveId" clId="{95977805-9D2A-4E21-8257-48B9AC06F3E7}" dt="2017-09-09T14:12:54.261" v="236"/>
        <pc:sldMkLst>
          <pc:docMk/>
          <pc:sldMk cId="4041872171" sldId="261"/>
        </pc:sldMkLst>
        <pc:spChg chg="del">
          <ac:chgData name="yuki yachi" userId="e643f28de3797c26" providerId="LiveId" clId="{95977805-9D2A-4E21-8257-48B9AC06F3E7}" dt="2017-09-09T14:12:02.749" v="195" actId="478"/>
          <ac:spMkLst>
            <pc:docMk/>
            <pc:sldMk cId="4041872171" sldId="261"/>
            <ac:spMk id="13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2:53.417" v="235" actId="478"/>
          <ac:spMkLst>
            <pc:docMk/>
            <pc:sldMk cId="4041872171" sldId="261"/>
            <ac:spMk id="25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2:53.417" v="235" actId="478"/>
          <ac:spMkLst>
            <pc:docMk/>
            <pc:sldMk cId="4041872171" sldId="261"/>
            <ac:spMk id="26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2:53.417" v="235" actId="478"/>
          <ac:spMkLst>
            <pc:docMk/>
            <pc:sldMk cId="4041872171" sldId="261"/>
            <ac:spMk id="27" creationId="{00000000-0000-0000-0000-000000000000}"/>
          </ac:spMkLst>
        </pc:spChg>
        <pc:spChg chg="add">
          <ac:chgData name="yuki yachi" userId="e643f28de3797c26" providerId="LiveId" clId="{95977805-9D2A-4E21-8257-48B9AC06F3E7}" dt="2017-09-09T14:12:03.706" v="196"/>
          <ac:spMkLst>
            <pc:docMk/>
            <pc:sldMk cId="4041872171" sldId="261"/>
            <ac:spMk id="35" creationId="{869EBC2D-DEB7-4BE3-9532-977701D9A125}"/>
          </ac:spMkLst>
        </pc:spChg>
        <pc:spChg chg="add">
          <ac:chgData name="yuki yachi" userId="e643f28de3797c26" providerId="LiveId" clId="{95977805-9D2A-4E21-8257-48B9AC06F3E7}" dt="2017-09-09T14:12:54.261" v="236"/>
          <ac:spMkLst>
            <pc:docMk/>
            <pc:sldMk cId="4041872171" sldId="261"/>
            <ac:spMk id="39" creationId="{D4BEC1DF-FB2C-44C7-B310-15A720EA54EA}"/>
          </ac:spMkLst>
        </pc:spChg>
        <pc:spChg chg="add">
          <ac:chgData name="yuki yachi" userId="e643f28de3797c26" providerId="LiveId" clId="{95977805-9D2A-4E21-8257-48B9AC06F3E7}" dt="2017-09-09T14:12:54.261" v="236"/>
          <ac:spMkLst>
            <pc:docMk/>
            <pc:sldMk cId="4041872171" sldId="261"/>
            <ac:spMk id="40" creationId="{ADB369B3-043F-45C2-B547-9482CC794968}"/>
          </ac:spMkLst>
        </pc:spChg>
        <pc:spChg chg="add">
          <ac:chgData name="yuki yachi" userId="e643f28de3797c26" providerId="LiveId" clId="{95977805-9D2A-4E21-8257-48B9AC06F3E7}" dt="2017-09-09T14:12:54.261" v="236"/>
          <ac:spMkLst>
            <pc:docMk/>
            <pc:sldMk cId="4041872171" sldId="261"/>
            <ac:spMk id="41" creationId="{FEC2FADF-B403-4499-A76A-9FF984AC2AE2}"/>
          </ac:spMkLst>
        </pc:spChg>
      </pc:sldChg>
      <pc:sldChg chg="delSp modSp">
        <pc:chgData name="yuki yachi" userId="e643f28de3797c26" providerId="LiveId" clId="{95977805-9D2A-4E21-8257-48B9AC06F3E7}" dt="2017-09-09T14:13:47.531" v="243" actId="1076"/>
        <pc:sldMkLst>
          <pc:docMk/>
          <pc:sldMk cId="943368153" sldId="262"/>
        </pc:sldMkLst>
        <pc:spChg chg="del">
          <ac:chgData name="yuki yachi" userId="e643f28de3797c26" providerId="LiveId" clId="{95977805-9D2A-4E21-8257-48B9AC06F3E7}" dt="2017-09-09T14:13:10.259" v="237" actId="478"/>
          <ac:spMkLst>
            <pc:docMk/>
            <pc:sldMk cId="943368153" sldId="262"/>
            <ac:spMk id="11" creationId="{00000000-0000-0000-0000-000000000000}"/>
          </ac:spMkLst>
        </pc:spChg>
        <pc:picChg chg="mod">
          <ac:chgData name="yuki yachi" userId="e643f28de3797c26" providerId="LiveId" clId="{95977805-9D2A-4E21-8257-48B9AC06F3E7}" dt="2017-09-09T14:13:47.531" v="243" actId="1076"/>
          <ac:picMkLst>
            <pc:docMk/>
            <pc:sldMk cId="943368153" sldId="262"/>
            <ac:picMk id="2" creationId="{00000000-0000-0000-0000-000000000000}"/>
          </ac:picMkLst>
        </pc:picChg>
      </pc:sldChg>
      <pc:sldChg chg="modSp">
        <pc:chgData name="yuki yachi" userId="e643f28de3797c26" providerId="LiveId" clId="{95977805-9D2A-4E21-8257-48B9AC06F3E7}" dt="2017-09-09T14:09:23.164" v="91"/>
        <pc:sldMkLst>
          <pc:docMk/>
          <pc:sldMk cId="3932932811" sldId="263"/>
        </pc:sldMkLst>
        <pc:spChg chg="mod">
          <ac:chgData name="yuki yachi" userId="e643f28de3797c26" providerId="LiveId" clId="{95977805-9D2A-4E21-8257-48B9AC06F3E7}" dt="2017-09-09T14:08:46.723" v="54" actId="20577"/>
          <ac:spMkLst>
            <pc:docMk/>
            <pc:sldMk cId="3932932811" sldId="263"/>
            <ac:spMk id="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23.164" v="91"/>
          <ac:spMkLst>
            <pc:docMk/>
            <pc:sldMk cId="3932932811" sldId="263"/>
            <ac:spMk id="25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14.945" v="81"/>
          <ac:spMkLst>
            <pc:docMk/>
            <pc:sldMk cId="3932932811" sldId="263"/>
            <ac:spMk id="26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08.757" v="71"/>
          <ac:spMkLst>
            <pc:docMk/>
            <pc:sldMk cId="3932932811" sldId="263"/>
            <ac:spMk id="27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8:54.282" v="58"/>
          <ac:spMkLst>
            <pc:docMk/>
            <pc:sldMk cId="3932932811" sldId="263"/>
            <ac:spMk id="31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03.493" v="66"/>
          <ac:spMkLst>
            <pc:docMk/>
            <pc:sldMk cId="3932932811" sldId="263"/>
            <ac:spMk id="3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8:58.145" v="62"/>
          <ac:spMkLst>
            <pc:docMk/>
            <pc:sldMk cId="3932932811" sldId="263"/>
            <ac:spMk id="33" creationId="{00000000-0000-0000-0000-000000000000}"/>
          </ac:spMkLst>
        </pc:spChg>
      </pc:sldChg>
      <pc:sldChg chg="delSp modSp">
        <pc:chgData name="yuki yachi" userId="e643f28de3797c26" providerId="LiveId" clId="{95977805-9D2A-4E21-8257-48B9AC06F3E7}" dt="2017-09-09T14:10:33.728" v="143" actId="1076"/>
        <pc:sldMkLst>
          <pc:docMk/>
          <pc:sldMk cId="1698168725" sldId="264"/>
        </pc:sldMkLst>
        <pc:spChg chg="mod">
          <ac:chgData name="yuki yachi" userId="e643f28de3797c26" providerId="LiveId" clId="{95977805-9D2A-4E21-8257-48B9AC06F3E7}" dt="2017-09-09T14:09:34.101" v="108"/>
          <ac:spMkLst>
            <pc:docMk/>
            <pc:sldMk cId="1698168725" sldId="264"/>
            <ac:spMk id="9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58.381" v="136" actId="20577"/>
          <ac:spMkLst>
            <pc:docMk/>
            <pc:sldMk cId="1698168725" sldId="264"/>
            <ac:spMk id="12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50.917" v="126"/>
          <ac:spMkLst>
            <pc:docMk/>
            <pc:sldMk cId="1698168725" sldId="264"/>
            <ac:spMk id="13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03.763" v="141"/>
          <ac:spMkLst>
            <pc:docMk/>
            <pc:sldMk cId="1698168725" sldId="264"/>
            <ac:spMk id="14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40.323" v="112"/>
          <ac:spMkLst>
            <pc:docMk/>
            <pc:sldMk cId="1698168725" sldId="264"/>
            <ac:spMk id="51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0:15.675" v="142" actId="478"/>
          <ac:spMkLst>
            <pc:docMk/>
            <pc:sldMk cId="1698168725" sldId="264"/>
            <ac:spMk id="52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0:15.675" v="142" actId="478"/>
          <ac:spMkLst>
            <pc:docMk/>
            <pc:sldMk cId="1698168725" sldId="264"/>
            <ac:spMk id="53" creationId="{00000000-0000-0000-0000-000000000000}"/>
          </ac:spMkLst>
        </pc:spChg>
        <pc:spChg chg="del">
          <ac:chgData name="yuki yachi" userId="e643f28de3797c26" providerId="LiveId" clId="{95977805-9D2A-4E21-8257-48B9AC06F3E7}" dt="2017-09-09T14:10:15.675" v="142" actId="478"/>
          <ac:spMkLst>
            <pc:docMk/>
            <pc:sldMk cId="1698168725" sldId="264"/>
            <ac:spMk id="54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33.728" v="143" actId="1076"/>
          <ac:spMkLst>
            <pc:docMk/>
            <pc:sldMk cId="1698168725" sldId="264"/>
            <ac:spMk id="55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33.728" v="143" actId="1076"/>
          <ac:spMkLst>
            <pc:docMk/>
            <pc:sldMk cId="1698168725" sldId="264"/>
            <ac:spMk id="56" creationId="{00000000-0000-0000-0000-000000000000}"/>
          </ac:spMkLst>
        </pc:spChg>
        <pc:spChg chg="mod">
          <ac:chgData name="yuki yachi" userId="e643f28de3797c26" providerId="LiveId" clId="{95977805-9D2A-4E21-8257-48B9AC06F3E7}" dt="2017-09-09T14:10:33.728" v="143" actId="1076"/>
          <ac:spMkLst>
            <pc:docMk/>
            <pc:sldMk cId="1698168725" sldId="264"/>
            <ac:spMk id="57" creationId="{00000000-0000-0000-0000-000000000000}"/>
          </ac:spMkLst>
        </pc:spChg>
        <pc:spChg chg="mod">
          <ac:chgData name="yuki yachi" userId="e643f28de3797c26" providerId="LiveId" clId="{95977805-9D2A-4E21-8257-48B9AC06F3E7}" dt="2017-09-09T14:09:45.553" v="116"/>
          <ac:spMkLst>
            <pc:docMk/>
            <pc:sldMk cId="1698168725" sldId="264"/>
            <ac:spMk id="5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91C0C-F182-4FD4-9A6D-8DF11A960DD0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850F5-CF45-4BA2-8229-0E407D5CD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48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850F5-CF45-4BA2-8229-0E407D5CD20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098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003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397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700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739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652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1F05-140B-4037-8034-928B5A1CE5B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285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05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2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84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7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18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44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5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7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38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92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66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1180597"/>
            <a:ext cx="8640000" cy="4241925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260877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4477" y="54083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4477" y="1593399"/>
            <a:ext cx="8568952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２つ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の提案授業の児童・生徒の学ぶ姿とそれを支える教師の手立て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を比較・分析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することを通して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、教科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等横断的な視点から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改善に向けた取組を共有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する。</a:t>
            </a:r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79203" y="582539"/>
            <a:ext cx="108000" cy="432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28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16"/>
          <p:cNvSpPr/>
          <p:nvPr/>
        </p:nvSpPr>
        <p:spPr>
          <a:xfrm>
            <a:off x="8356477" y="247998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8719" y="214960"/>
            <a:ext cx="2491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研修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の流れ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9203" y="260570"/>
            <a:ext cx="108000" cy="432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255478"/>
              </p:ext>
            </p:extLst>
          </p:nvPr>
        </p:nvGraphicFramePr>
        <p:xfrm>
          <a:off x="256477" y="809548"/>
          <a:ext cx="8640000" cy="587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3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0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59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研修の説明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３分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172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個人での分析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７分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参観した児童・生徒の姿とそれを支える教師の手立てについて付箋に記入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0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グループ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協議①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記入した付箋をベン図を用いて　模造紙に分類・整理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716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グループ協議②</a:t>
                      </a:r>
                    </a:p>
                    <a:p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教科等を横断して育ってきている児童・生徒の資質・能力、さらに育てていきたい資質・能力について協議をし、ベン図の中央に整理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9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分析結果協議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教科等横断的な視点から授業改善に向けた取組を協議し、共有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9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省察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協議を受けて自身の教科等で取り組むことを記述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01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メモ 15"/>
          <p:cNvSpPr/>
          <p:nvPr/>
        </p:nvSpPr>
        <p:spPr>
          <a:xfrm>
            <a:off x="235571" y="2067901"/>
            <a:ext cx="2736774" cy="2178081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よかった点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22134" y="5361973"/>
            <a:ext cx="35702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・筆記具はサインペン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・１枚の付箋紙に１項目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2641" y="620688"/>
            <a:ext cx="7288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２　個人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での分析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35571" y="209156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時刻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95036" y="390644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記名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メモ 10"/>
          <p:cNvSpPr/>
          <p:nvPr/>
        </p:nvSpPr>
        <p:spPr>
          <a:xfrm>
            <a:off x="3208444" y="2091509"/>
            <a:ext cx="2736774" cy="2178081"/>
          </a:xfrm>
          <a:prstGeom prst="foldedCorner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メモ 11"/>
          <p:cNvSpPr/>
          <p:nvPr/>
        </p:nvSpPr>
        <p:spPr>
          <a:xfrm>
            <a:off x="6155568" y="2102244"/>
            <a:ext cx="2736774" cy="2178081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案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993667" y="3904299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記名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902153" y="3902155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記名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208447" y="208942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時刻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168447" y="2087276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時刻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四角形: 角を丸くする 16"/>
          <p:cNvSpPr/>
          <p:nvPr/>
        </p:nvSpPr>
        <p:spPr>
          <a:xfrm>
            <a:off x="8356477" y="260877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79203" y="672698"/>
            <a:ext cx="108000" cy="432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07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289762" y="221443"/>
            <a:ext cx="7288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グループ協議①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397332" y="763853"/>
            <a:ext cx="1864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提案授業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503054" y="1297806"/>
            <a:ext cx="5383369" cy="5180268"/>
          </a:xfrm>
          <a:prstGeom prst="round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203913" y="1306264"/>
            <a:ext cx="5383369" cy="5171810"/>
          </a:xfrm>
          <a:prstGeom prst="round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658898" y="774585"/>
            <a:ext cx="1863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提案授業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</a:p>
        </p:txBody>
      </p:sp>
      <p:sp>
        <p:nvSpPr>
          <p:cNvPr id="22" name="四角形: 角を丸くする 16"/>
          <p:cNvSpPr/>
          <p:nvPr/>
        </p:nvSpPr>
        <p:spPr>
          <a:xfrm>
            <a:off x="8356477" y="260877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9203" y="260570"/>
            <a:ext cx="108000" cy="432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97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角丸四角形 53"/>
          <p:cNvSpPr/>
          <p:nvPr/>
        </p:nvSpPr>
        <p:spPr>
          <a:xfrm>
            <a:off x="5781263" y="3116649"/>
            <a:ext cx="2385198" cy="14252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5679740" y="4590506"/>
            <a:ext cx="2044863" cy="16899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メモ 46"/>
          <p:cNvSpPr/>
          <p:nvPr/>
        </p:nvSpPr>
        <p:spPr>
          <a:xfrm>
            <a:off x="6536236" y="5763851"/>
            <a:ext cx="826758" cy="516615"/>
          </a:xfrm>
          <a:prstGeom prst="foldedCorner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554851" y="5546503"/>
            <a:ext cx="2044863" cy="7362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5848982" y="1444458"/>
            <a:ext cx="2042190" cy="14252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351848" y="1794337"/>
            <a:ext cx="1854379" cy="14252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メモ 15"/>
          <p:cNvSpPr/>
          <p:nvPr/>
        </p:nvSpPr>
        <p:spPr>
          <a:xfrm>
            <a:off x="414593" y="1866772"/>
            <a:ext cx="894620" cy="56679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児童・　生徒の姿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2641" y="221443"/>
            <a:ext cx="7288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グループ協議①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メモ 10"/>
          <p:cNvSpPr/>
          <p:nvPr/>
        </p:nvSpPr>
        <p:spPr>
          <a:xfrm>
            <a:off x="1232823" y="2191452"/>
            <a:ext cx="826758" cy="516615"/>
          </a:xfrm>
          <a:prstGeom prst="foldedCorner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メモ 11"/>
          <p:cNvSpPr/>
          <p:nvPr/>
        </p:nvSpPr>
        <p:spPr>
          <a:xfrm>
            <a:off x="7191393" y="2737626"/>
            <a:ext cx="826758" cy="516615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397332" y="763853"/>
            <a:ext cx="1864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提案授業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503054" y="1297806"/>
            <a:ext cx="5383369" cy="5180268"/>
          </a:xfrm>
          <a:prstGeom prst="round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203913" y="1306264"/>
            <a:ext cx="5383369" cy="5171810"/>
          </a:xfrm>
          <a:prstGeom prst="round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658898" y="774585"/>
            <a:ext cx="1863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提案授業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</a:p>
        </p:txBody>
      </p:sp>
      <p:sp>
        <p:nvSpPr>
          <p:cNvPr id="13" name="メモ 12"/>
          <p:cNvSpPr/>
          <p:nvPr/>
        </p:nvSpPr>
        <p:spPr>
          <a:xfrm>
            <a:off x="427472" y="2557792"/>
            <a:ext cx="826397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メモ 16"/>
          <p:cNvSpPr/>
          <p:nvPr/>
        </p:nvSpPr>
        <p:spPr>
          <a:xfrm>
            <a:off x="811694" y="4590507"/>
            <a:ext cx="826397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メモ 18"/>
          <p:cNvSpPr/>
          <p:nvPr/>
        </p:nvSpPr>
        <p:spPr>
          <a:xfrm>
            <a:off x="811694" y="3998078"/>
            <a:ext cx="914399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児童・　生徒の姿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メモ 21"/>
          <p:cNvSpPr/>
          <p:nvPr/>
        </p:nvSpPr>
        <p:spPr>
          <a:xfrm>
            <a:off x="5974166" y="1545942"/>
            <a:ext cx="952339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児童・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生徒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の姿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メモ 22"/>
          <p:cNvSpPr/>
          <p:nvPr/>
        </p:nvSpPr>
        <p:spPr>
          <a:xfrm>
            <a:off x="5975961" y="2257615"/>
            <a:ext cx="826397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メモ 23"/>
          <p:cNvSpPr/>
          <p:nvPr/>
        </p:nvSpPr>
        <p:spPr>
          <a:xfrm>
            <a:off x="7340064" y="4707435"/>
            <a:ext cx="826397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メモ 24"/>
          <p:cNvSpPr/>
          <p:nvPr/>
        </p:nvSpPr>
        <p:spPr>
          <a:xfrm>
            <a:off x="6395950" y="3364009"/>
            <a:ext cx="826397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メモ 25"/>
          <p:cNvSpPr/>
          <p:nvPr/>
        </p:nvSpPr>
        <p:spPr>
          <a:xfrm>
            <a:off x="6312400" y="5051219"/>
            <a:ext cx="826397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メモ 26"/>
          <p:cNvSpPr/>
          <p:nvPr/>
        </p:nvSpPr>
        <p:spPr>
          <a:xfrm>
            <a:off x="1726093" y="4603382"/>
            <a:ext cx="826397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メモ 27"/>
          <p:cNvSpPr/>
          <p:nvPr/>
        </p:nvSpPr>
        <p:spPr>
          <a:xfrm>
            <a:off x="7435962" y="5323434"/>
            <a:ext cx="826758" cy="516615"/>
          </a:xfrm>
          <a:prstGeom prst="foldedCorner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メモ 28"/>
          <p:cNvSpPr/>
          <p:nvPr/>
        </p:nvSpPr>
        <p:spPr>
          <a:xfrm>
            <a:off x="6550941" y="2018364"/>
            <a:ext cx="826758" cy="516615"/>
          </a:xfrm>
          <a:prstGeom prst="foldedCorner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メモ 29"/>
          <p:cNvSpPr/>
          <p:nvPr/>
        </p:nvSpPr>
        <p:spPr>
          <a:xfrm>
            <a:off x="6926505" y="1531906"/>
            <a:ext cx="826758" cy="516615"/>
          </a:xfrm>
          <a:prstGeom prst="foldedCorner">
            <a:avLst>
              <a:gd name="adj" fmla="val 9188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メモ 30"/>
          <p:cNvSpPr/>
          <p:nvPr/>
        </p:nvSpPr>
        <p:spPr>
          <a:xfrm>
            <a:off x="1036364" y="3066820"/>
            <a:ext cx="826758" cy="516615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メモ 32"/>
          <p:cNvSpPr/>
          <p:nvPr/>
        </p:nvSpPr>
        <p:spPr>
          <a:xfrm>
            <a:off x="2005760" y="2961247"/>
            <a:ext cx="826758" cy="516615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メモ 33"/>
          <p:cNvSpPr/>
          <p:nvPr/>
        </p:nvSpPr>
        <p:spPr>
          <a:xfrm>
            <a:off x="7460074" y="5911072"/>
            <a:ext cx="826758" cy="516615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メモ 34"/>
          <p:cNvSpPr/>
          <p:nvPr/>
        </p:nvSpPr>
        <p:spPr>
          <a:xfrm>
            <a:off x="7803496" y="1531905"/>
            <a:ext cx="826758" cy="516615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748949" y="3852808"/>
            <a:ext cx="1854379" cy="14252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メモ 37"/>
          <p:cNvSpPr/>
          <p:nvPr/>
        </p:nvSpPr>
        <p:spPr>
          <a:xfrm>
            <a:off x="7525664" y="2112145"/>
            <a:ext cx="826758" cy="516615"/>
          </a:xfrm>
          <a:prstGeom prst="foldedCorner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メモ 38"/>
          <p:cNvSpPr/>
          <p:nvPr/>
        </p:nvSpPr>
        <p:spPr>
          <a:xfrm>
            <a:off x="609942" y="5651394"/>
            <a:ext cx="948212" cy="516615"/>
          </a:xfrm>
          <a:prstGeom prst="foldedCorner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児童・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生徒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の姿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メモ 39"/>
          <p:cNvSpPr/>
          <p:nvPr/>
        </p:nvSpPr>
        <p:spPr>
          <a:xfrm>
            <a:off x="1550102" y="5638515"/>
            <a:ext cx="826758" cy="516615"/>
          </a:xfrm>
          <a:prstGeom prst="foldedCorner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メモ 40"/>
          <p:cNvSpPr/>
          <p:nvPr/>
        </p:nvSpPr>
        <p:spPr>
          <a:xfrm>
            <a:off x="2461494" y="5612951"/>
            <a:ext cx="826758" cy="516615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メモ 41"/>
          <p:cNvSpPr/>
          <p:nvPr/>
        </p:nvSpPr>
        <p:spPr>
          <a:xfrm>
            <a:off x="2316382" y="3931541"/>
            <a:ext cx="826397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メモ 42"/>
          <p:cNvSpPr/>
          <p:nvPr/>
        </p:nvSpPr>
        <p:spPr>
          <a:xfrm>
            <a:off x="2599714" y="4369416"/>
            <a:ext cx="826397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メモ 43"/>
          <p:cNvSpPr/>
          <p:nvPr/>
        </p:nvSpPr>
        <p:spPr>
          <a:xfrm>
            <a:off x="2048295" y="1793973"/>
            <a:ext cx="852000" cy="534021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メモ 44"/>
          <p:cNvSpPr/>
          <p:nvPr/>
        </p:nvSpPr>
        <p:spPr>
          <a:xfrm>
            <a:off x="2073537" y="2404611"/>
            <a:ext cx="826758" cy="516615"/>
          </a:xfrm>
          <a:prstGeom prst="foldedCorner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メモ 47"/>
          <p:cNvSpPr/>
          <p:nvPr/>
        </p:nvSpPr>
        <p:spPr>
          <a:xfrm>
            <a:off x="5874890" y="5526456"/>
            <a:ext cx="948212" cy="516615"/>
          </a:xfrm>
          <a:prstGeom prst="foldedCorner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児童・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生徒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の姿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メモ 49"/>
          <p:cNvSpPr/>
          <p:nvPr/>
        </p:nvSpPr>
        <p:spPr>
          <a:xfrm>
            <a:off x="5731372" y="4733269"/>
            <a:ext cx="914399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児童・　生徒の姿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メモ 50"/>
          <p:cNvSpPr/>
          <p:nvPr/>
        </p:nvSpPr>
        <p:spPr>
          <a:xfrm>
            <a:off x="5855200" y="3640581"/>
            <a:ext cx="914399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児童・　生徒の姿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メモ 51"/>
          <p:cNvSpPr/>
          <p:nvPr/>
        </p:nvSpPr>
        <p:spPr>
          <a:xfrm>
            <a:off x="6823102" y="3852187"/>
            <a:ext cx="826397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メモ 52"/>
          <p:cNvSpPr/>
          <p:nvPr/>
        </p:nvSpPr>
        <p:spPr>
          <a:xfrm>
            <a:off x="7283243" y="3450016"/>
            <a:ext cx="826397" cy="516615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メモ 54"/>
          <p:cNvSpPr/>
          <p:nvPr/>
        </p:nvSpPr>
        <p:spPr>
          <a:xfrm>
            <a:off x="7883176" y="3248384"/>
            <a:ext cx="852000" cy="534021"/>
          </a:xfrm>
          <a:prstGeom prst="foldedCorner">
            <a:avLst>
              <a:gd name="adj" fmla="val 0"/>
            </a:avLst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メモ 55"/>
          <p:cNvSpPr/>
          <p:nvPr/>
        </p:nvSpPr>
        <p:spPr>
          <a:xfrm>
            <a:off x="7880933" y="4020248"/>
            <a:ext cx="852000" cy="534021"/>
          </a:xfrm>
          <a:prstGeom prst="foldedCorner">
            <a:avLst>
              <a:gd name="adj" fmla="val 0"/>
            </a:avLst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教師の手立て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四角形: 角を丸くする 16"/>
          <p:cNvSpPr/>
          <p:nvPr/>
        </p:nvSpPr>
        <p:spPr>
          <a:xfrm>
            <a:off x="8356477" y="260877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79203" y="260570"/>
            <a:ext cx="108000" cy="432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21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02641" y="221443"/>
            <a:ext cx="7288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グループ協議②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397332" y="763853"/>
            <a:ext cx="1864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提案授業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503054" y="1297806"/>
            <a:ext cx="5383369" cy="5180268"/>
          </a:xfrm>
          <a:prstGeom prst="round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203913" y="1306264"/>
            <a:ext cx="5383369" cy="5171810"/>
          </a:xfrm>
          <a:prstGeom prst="round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658898" y="774585"/>
            <a:ext cx="1863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提案授業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</a:p>
        </p:txBody>
      </p:sp>
      <p:sp>
        <p:nvSpPr>
          <p:cNvPr id="11" name="メモ 10"/>
          <p:cNvSpPr/>
          <p:nvPr/>
        </p:nvSpPr>
        <p:spPr>
          <a:xfrm>
            <a:off x="3661891" y="2002978"/>
            <a:ext cx="1820212" cy="1129531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等を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横断して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育って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きている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児童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・生徒の資質・能力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メモ 12"/>
          <p:cNvSpPr/>
          <p:nvPr/>
        </p:nvSpPr>
        <p:spPr>
          <a:xfrm>
            <a:off x="3661892" y="4754764"/>
            <a:ext cx="1820212" cy="1129531"/>
          </a:xfrm>
          <a:prstGeom prst="foldedCorner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さらに育てていきたい　　　児童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・生徒の資質・能力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四角形: 角を丸くする 16"/>
          <p:cNvSpPr/>
          <p:nvPr/>
        </p:nvSpPr>
        <p:spPr>
          <a:xfrm>
            <a:off x="8356477" y="260877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79203" y="260570"/>
            <a:ext cx="108000" cy="432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メモ 16"/>
          <p:cNvSpPr/>
          <p:nvPr/>
        </p:nvSpPr>
        <p:spPr>
          <a:xfrm>
            <a:off x="3661891" y="3372038"/>
            <a:ext cx="1820212" cy="1129531"/>
          </a:xfrm>
          <a:prstGeom prst="foldedCorner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教科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等を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横断して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育って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きている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児童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・生徒の資質・能力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325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15520" y="620688"/>
            <a:ext cx="7288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結果の協議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4477" y="1593399"/>
            <a:ext cx="8568952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教科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等横断的な視点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から授業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改善に向けた取組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を協議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し、共有する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3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四角形: 角を丸くする 16"/>
          <p:cNvSpPr/>
          <p:nvPr/>
        </p:nvSpPr>
        <p:spPr>
          <a:xfrm>
            <a:off x="8356477" y="260877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203" y="646938"/>
            <a:ext cx="108000" cy="432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15520" y="530535"/>
            <a:ext cx="7288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６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省察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6678966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1731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64477" y="1258545"/>
            <a:ext cx="8568952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全体協議を受けて各自が明日からの取組について省察する。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四角形: 角を丸くする 16"/>
          <p:cNvSpPr/>
          <p:nvPr/>
        </p:nvSpPr>
        <p:spPr>
          <a:xfrm>
            <a:off x="8356477" y="260877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79203" y="582543"/>
            <a:ext cx="108000" cy="432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979" y="2951146"/>
            <a:ext cx="7779947" cy="35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22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347</Words>
  <Application>Microsoft Office PowerPoint</Application>
  <PresentationFormat>画面に合わせる (4:3)</PresentationFormat>
  <Paragraphs>98</Paragraphs>
  <Slides>8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2017-09-11T05:08:42Z</dcterms:created>
  <dcterms:modified xsi:type="dcterms:W3CDTF">2017-11-16T08:42:05Z</dcterms:modified>
</cp:coreProperties>
</file>