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1"/>
  </p:sldMasterIdLst>
  <p:notesMasterIdLst>
    <p:notesMasterId r:id="rId21"/>
  </p:notesMasterIdLst>
  <p:handoutMasterIdLst>
    <p:handoutMasterId r:id="rId22"/>
  </p:handoutMasterIdLst>
  <p:sldIdLst>
    <p:sldId id="1685" r:id="rId2"/>
    <p:sldId id="1655" r:id="rId3"/>
    <p:sldId id="1718" r:id="rId4"/>
    <p:sldId id="1781" r:id="rId5"/>
    <p:sldId id="1744" r:id="rId6"/>
    <p:sldId id="1745" r:id="rId7"/>
    <p:sldId id="1768" r:id="rId8"/>
    <p:sldId id="1793" r:id="rId9"/>
    <p:sldId id="1769" r:id="rId10"/>
    <p:sldId id="1770" r:id="rId11"/>
    <p:sldId id="1792" r:id="rId12"/>
    <p:sldId id="1771" r:id="rId13"/>
    <p:sldId id="1760" r:id="rId14"/>
    <p:sldId id="1797" r:id="rId15"/>
    <p:sldId id="1721" r:id="rId16"/>
    <p:sldId id="1800" r:id="rId17"/>
    <p:sldId id="1796" r:id="rId18"/>
    <p:sldId id="1798" r:id="rId19"/>
    <p:sldId id="1799" r:id="rId20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AD14320-1879-49EB-B90F-A86D04D21FF2}">
          <p14:sldIdLst>
            <p14:sldId id="1685"/>
            <p14:sldId id="1655"/>
            <p14:sldId id="1718"/>
            <p14:sldId id="1781"/>
            <p14:sldId id="1744"/>
            <p14:sldId id="1745"/>
            <p14:sldId id="1768"/>
            <p14:sldId id="1793"/>
            <p14:sldId id="1769"/>
            <p14:sldId id="1770"/>
            <p14:sldId id="1792"/>
            <p14:sldId id="1771"/>
            <p14:sldId id="1760"/>
            <p14:sldId id="1797"/>
            <p14:sldId id="1721"/>
            <p14:sldId id="1800"/>
            <p14:sldId id="1796"/>
            <p14:sldId id="1798"/>
            <p14:sldId id="17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29"/>
    <a:srgbClr val="FFCC00"/>
    <a:srgbClr val="FFFF00"/>
    <a:srgbClr val="21C5FF"/>
    <a:srgbClr val="FFFF99"/>
    <a:srgbClr val="CCECFF"/>
    <a:srgbClr val="99CCFF"/>
    <a:srgbClr val="FFA7A9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52338" autoAdjust="0"/>
  </p:normalViewPr>
  <p:slideViewPr>
    <p:cSldViewPr>
      <p:cViewPr varScale="1">
        <p:scale>
          <a:sx n="39" d="100"/>
          <a:sy n="39" d="100"/>
        </p:scale>
        <p:origin x="2076" y="42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171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800" y="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/>
          <a:lstStyle>
            <a:lvl1pPr algn="r">
              <a:defRPr sz="1200"/>
            </a:lvl1pPr>
          </a:lstStyle>
          <a:p>
            <a:fld id="{8F1CE61D-6E7E-49E3-8D94-304D806E3C68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3" y="645661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 anchor="b"/>
          <a:lstStyle>
            <a:lvl1pPr algn="r">
              <a:defRPr sz="1200"/>
            </a:lvl1pPr>
          </a:lstStyle>
          <a:p>
            <a:fld id="{1D369E39-D323-4103-9DFA-47DB9CB5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400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800" y="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/>
          <a:lstStyle>
            <a:lvl1pPr algn="r">
              <a:defRPr sz="1200"/>
            </a:lvl1pPr>
          </a:lstStyle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9" tIns="45675" rIns="91359" bIns="456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9"/>
            <a:ext cx="7941310" cy="2676585"/>
          </a:xfrm>
          <a:prstGeom prst="rect">
            <a:avLst/>
          </a:prstGeom>
        </p:spPr>
        <p:txBody>
          <a:bodyPr vert="horz" lIns="91359" tIns="45675" rIns="91359" bIns="456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645661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359" tIns="45675" rIns="91359" bIns="45675" rtlCol="0" anchor="b"/>
          <a:lstStyle>
            <a:lvl1pPr algn="r">
              <a:defRPr sz="1200"/>
            </a:lvl1pPr>
          </a:lstStyle>
          <a:p>
            <a:fld id="{8E486F06-0E1D-437B-9F42-3F927AC94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6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6189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86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45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9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trike="noStrik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57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trike="noStrik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71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327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95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913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8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49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21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13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363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367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66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992D-5868-43E9-853E-3E27F5D2C1C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BAF8-EFC6-46EB-9494-9F7768680DF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D6D4-6458-4B6A-9CDD-89AA946E9C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2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9ACB-8753-4DBB-9DA9-AC45EED99CF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5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DED1-1216-4A01-AD37-31C4FEE5A1B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2ED7-E9B2-4984-9C06-F427AD43019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884C-1E9A-423E-B2FE-904205D85DE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9D02-58D1-4F95-AD06-EE9379F2717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A48F-F8AF-4A02-B9F7-EBFEDE0C04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BB-1422-48B6-A82E-358CB6FE9E1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DC7B-F431-43BB-8B8A-360864200D9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1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25CC7D10-7A5E-4379-9975-E6324BA98B26}" type="datetime1">
              <a:rPr kumimoji="0"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D57F1E4F-1CFF-5643-939E-217C01CDF565}" type="slidenum">
              <a:rPr kumimoji="0"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サブタイトル 8"/>
          <p:cNvSpPr txBox="1">
            <a:spLocks/>
          </p:cNvSpPr>
          <p:nvPr/>
        </p:nvSpPr>
        <p:spPr>
          <a:xfrm>
            <a:off x="219926" y="1412776"/>
            <a:ext cx="8744562" cy="3738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映像中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の児童・生徒の姿から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どのような力を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活用・発揮しているかを捉え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を支えた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の過程について分析する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6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メモ 66">
            <a:extLst>
              <a:ext uri="{FF2B5EF4-FFF2-40B4-BE49-F238E27FC236}">
                <a16:creationId xmlns="" xmlns:a16="http://schemas.microsoft.com/office/drawing/2014/main" id="{FA354116-FACF-44C7-A11F-AE01AA4389AF}"/>
              </a:ext>
            </a:extLst>
          </p:cNvPr>
          <p:cNvSpPr/>
          <p:nvPr/>
        </p:nvSpPr>
        <p:spPr>
          <a:xfrm>
            <a:off x="323528" y="2564904"/>
            <a:ext cx="4104456" cy="2587894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66">
            <a:extLst>
              <a:ext uri="{FF2B5EF4-FFF2-40B4-BE49-F238E27FC236}">
                <a16:creationId xmlns="" xmlns:a16="http://schemas.microsoft.com/office/drawing/2014/main" id="{90E04EA0-1C3A-4160-A70B-7A0B4244D2BE}"/>
              </a:ext>
            </a:extLst>
          </p:cNvPr>
          <p:cNvSpPr/>
          <p:nvPr/>
        </p:nvSpPr>
        <p:spPr>
          <a:xfrm>
            <a:off x="4644008" y="2564904"/>
            <a:ext cx="4104456" cy="2587894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="" xmlns:a16="http://schemas.microsoft.com/office/drawing/2014/main" id="{A97EF21D-2E5E-4C69-8F59-309244BF80ED}"/>
              </a:ext>
            </a:extLst>
          </p:cNvPr>
          <p:cNvSpPr txBox="1"/>
          <p:nvPr/>
        </p:nvSpPr>
        <p:spPr>
          <a:xfrm>
            <a:off x="751240" y="2749239"/>
            <a:ext cx="346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外部の講座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に参加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収集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8DC6C65D-D694-437E-B66F-C018C875909E}"/>
              </a:ext>
            </a:extLst>
          </p:cNvPr>
          <p:cNvSpPr txBox="1"/>
          <p:nvPr/>
        </p:nvSpPr>
        <p:spPr>
          <a:xfrm>
            <a:off x="4993387" y="2734815"/>
            <a:ext cx="3733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生活場面から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="" xmlns:a16="http://schemas.microsoft.com/office/drawing/2014/main" id="{BE890AFE-54EF-46E3-B952-904ECC1015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07188">
            <a:off x="7465803" y="3004385"/>
            <a:ext cx="850199" cy="3716298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7918" y="13447"/>
              <a:ext cx="40640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グループ協議②に向けた付箋の記入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67370" y="404664"/>
            <a:ext cx="1784350" cy="1620000"/>
            <a:chOff x="6628149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037286" y="999189"/>
            <a:ext cx="7411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協議①でまとめた児童・生徒の姿や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活用・発揮している力の実現につながる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総合的な学習の時間における学び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1377618" y="5261218"/>
            <a:ext cx="6312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単語ではなく短文で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1688567" y="3404678"/>
            <a:ext cx="565212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映像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合わせて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付箋に書く内容を例示する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グループ協議②の進め方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774700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324307" y="2118817"/>
            <a:ext cx="691198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付箋を出し合う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グルーピングする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順序があれば、並べる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000707" y="1079823"/>
            <a:ext cx="666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協議②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403648" y="4620351"/>
            <a:ext cx="7056784" cy="1771075"/>
            <a:chOff x="107504" y="1759202"/>
            <a:chExt cx="7056784" cy="1771075"/>
          </a:xfrm>
        </p:grpSpPr>
        <p:sp>
          <p:nvSpPr>
            <p:cNvPr id="25" name="ホームベース 24"/>
            <p:cNvSpPr/>
            <p:nvPr/>
          </p:nvSpPr>
          <p:spPr>
            <a:xfrm>
              <a:off x="107504" y="1759202"/>
              <a:ext cx="7056784" cy="1771075"/>
            </a:xfrm>
            <a:prstGeom prst="homePlate">
              <a:avLst>
                <a:gd name="adj" fmla="val 37325"/>
              </a:avLst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メモ 25"/>
            <p:cNvSpPr/>
            <p:nvPr/>
          </p:nvSpPr>
          <p:spPr>
            <a:xfrm>
              <a:off x="779237" y="2533756"/>
              <a:ext cx="1344915" cy="923439"/>
            </a:xfrm>
            <a:prstGeom prst="foldedCorner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7" name="メモ 26"/>
            <p:cNvSpPr/>
            <p:nvPr/>
          </p:nvSpPr>
          <p:spPr>
            <a:xfrm>
              <a:off x="275181" y="1912433"/>
              <a:ext cx="1344915" cy="923439"/>
            </a:xfrm>
            <a:prstGeom prst="foldedCorner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" name="メモ 27"/>
            <p:cNvSpPr/>
            <p:nvPr/>
          </p:nvSpPr>
          <p:spPr>
            <a:xfrm>
              <a:off x="3109610" y="2519372"/>
              <a:ext cx="1344915" cy="923439"/>
            </a:xfrm>
            <a:prstGeom prst="foldedCorner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9" name="メモ 28"/>
            <p:cNvSpPr/>
            <p:nvPr/>
          </p:nvSpPr>
          <p:spPr>
            <a:xfrm>
              <a:off x="2749570" y="1871300"/>
              <a:ext cx="1344915" cy="923439"/>
            </a:xfrm>
            <a:prstGeom prst="foldedCorner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メモ 29"/>
            <p:cNvSpPr/>
            <p:nvPr/>
          </p:nvSpPr>
          <p:spPr>
            <a:xfrm>
              <a:off x="5376264" y="2189940"/>
              <a:ext cx="1344915" cy="923439"/>
            </a:xfrm>
            <a:prstGeom prst="foldedCorner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="" xmlns:a16="http://schemas.microsoft.com/office/drawing/2014/main" id="{2C337B52-0781-4935-B60C-876B28706C1F}"/>
                </a:ext>
              </a:extLst>
            </p:cNvPr>
            <p:cNvSpPr/>
            <p:nvPr/>
          </p:nvSpPr>
          <p:spPr>
            <a:xfrm rot="5400000">
              <a:off x="2207364" y="2477578"/>
              <a:ext cx="456823" cy="281166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二等辺三角形 31">
              <a:extLst>
                <a:ext uri="{FF2B5EF4-FFF2-40B4-BE49-F238E27FC236}">
                  <a16:creationId xmlns="" xmlns:a16="http://schemas.microsoft.com/office/drawing/2014/main" id="{1E8FAC00-E70B-4A49-8EF9-A8C7125F9AF6}"/>
                </a:ext>
              </a:extLst>
            </p:cNvPr>
            <p:cNvSpPr/>
            <p:nvPr/>
          </p:nvSpPr>
          <p:spPr>
            <a:xfrm rot="5400000">
              <a:off x="4775823" y="2477579"/>
              <a:ext cx="456823" cy="281166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7429739" y="1185029"/>
            <a:ext cx="1362320" cy="889001"/>
            <a:chOff x="2863918" y="5264149"/>
            <a:chExt cx="1362320" cy="889001"/>
          </a:xfrm>
        </p:grpSpPr>
        <p:sp>
          <p:nvSpPr>
            <p:cNvPr id="22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146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2194563" y="1299250"/>
            <a:ext cx="1956015" cy="1130956"/>
            <a:chOff x="303113" y="1340768"/>
            <a:chExt cx="1956015" cy="140367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/>
        </p:nvGrpSpPr>
        <p:grpSpPr>
          <a:xfrm>
            <a:off x="32484" y="1314363"/>
            <a:ext cx="1956015" cy="1130956"/>
            <a:chOff x="303113" y="1340768"/>
            <a:chExt cx="1956015" cy="1403677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 flipV="1">
            <a:off x="180205" y="4724058"/>
            <a:ext cx="1956015" cy="1382424"/>
            <a:chOff x="303113" y="1340768"/>
            <a:chExt cx="1956015" cy="1403677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グループ化 57"/>
          <p:cNvGrpSpPr/>
          <p:nvPr/>
        </p:nvGrpSpPr>
        <p:grpSpPr>
          <a:xfrm flipV="1">
            <a:off x="2285966" y="4737032"/>
            <a:ext cx="1956015" cy="1382424"/>
            <a:chOff x="303113" y="1340768"/>
            <a:chExt cx="1956015" cy="1403677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メモ 62"/>
          <p:cNvSpPr/>
          <p:nvPr/>
        </p:nvSpPr>
        <p:spPr>
          <a:xfrm>
            <a:off x="449438" y="488930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メモ 63"/>
          <p:cNvSpPr/>
          <p:nvPr/>
        </p:nvSpPr>
        <p:spPr>
          <a:xfrm>
            <a:off x="216992" y="126465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メモ 64"/>
          <p:cNvSpPr/>
          <p:nvPr/>
        </p:nvSpPr>
        <p:spPr>
          <a:xfrm>
            <a:off x="2125885" y="1265010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メモ 66"/>
          <p:cNvSpPr/>
          <p:nvPr/>
        </p:nvSpPr>
        <p:spPr>
          <a:xfrm>
            <a:off x="2245628" y="543642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メモ 67"/>
          <p:cNvSpPr/>
          <p:nvPr/>
        </p:nvSpPr>
        <p:spPr>
          <a:xfrm>
            <a:off x="2862647" y="163644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="" xmlns:a16="http://schemas.microsoft.com/office/drawing/2014/main" id="{BEA08080-3A58-4F50-BD76-0F08B407F03C}"/>
              </a:ext>
            </a:extLst>
          </p:cNvPr>
          <p:cNvSpPr txBox="1"/>
          <p:nvPr/>
        </p:nvSpPr>
        <p:spPr>
          <a:xfrm>
            <a:off x="251520" y="5805264"/>
            <a:ext cx="4536504" cy="83099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その学びを支える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他教科・他領域等の学習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076056" y="476672"/>
            <a:ext cx="3888432" cy="594928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9" name="メモ 8"/>
          <p:cNvSpPr/>
          <p:nvPr/>
        </p:nvSpPr>
        <p:spPr>
          <a:xfrm>
            <a:off x="6912260" y="148478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7740352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580112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7812360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7877053" y="430932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="" xmlns:a16="http://schemas.microsoft.com/office/drawing/2014/main" id="{E8404434-BFD0-4752-A075-398AEDB69E01}"/>
              </a:ext>
            </a:extLst>
          </p:cNvPr>
          <p:cNvSpPr/>
          <p:nvPr/>
        </p:nvSpPr>
        <p:spPr>
          <a:xfrm>
            <a:off x="6804248" y="1124744"/>
            <a:ext cx="2016224" cy="18002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3595E691-1F11-43A3-8A0C-BA0C0C017EF8}"/>
              </a:ext>
            </a:extLst>
          </p:cNvPr>
          <p:cNvSpPr txBox="1"/>
          <p:nvPr/>
        </p:nvSpPr>
        <p:spPr>
          <a:xfrm>
            <a:off x="7236296" y="908720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78" name="メモ 11">
            <a:extLst>
              <a:ext uri="{FF2B5EF4-FFF2-40B4-BE49-F238E27FC236}">
                <a16:creationId xmlns="" xmlns:a16="http://schemas.microsoft.com/office/drawing/2014/main" id="{112F33B1-FF5B-45B1-8C22-C5F2659003B1}"/>
              </a:ext>
            </a:extLst>
          </p:cNvPr>
          <p:cNvSpPr/>
          <p:nvPr/>
        </p:nvSpPr>
        <p:spPr>
          <a:xfrm>
            <a:off x="5148064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メモ 12">
            <a:extLst>
              <a:ext uri="{FF2B5EF4-FFF2-40B4-BE49-F238E27FC236}">
                <a16:creationId xmlns="" xmlns:a16="http://schemas.microsoft.com/office/drawing/2014/main" id="{29934B24-C736-4CCF-A1AC-008C9C5BBA63}"/>
              </a:ext>
            </a:extLst>
          </p:cNvPr>
          <p:cNvSpPr/>
          <p:nvPr/>
        </p:nvSpPr>
        <p:spPr>
          <a:xfrm>
            <a:off x="5724128" y="263691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メモ 13">
            <a:extLst>
              <a:ext uri="{FF2B5EF4-FFF2-40B4-BE49-F238E27FC236}">
                <a16:creationId xmlns="" xmlns:a16="http://schemas.microsoft.com/office/drawing/2014/main" id="{8A44A89D-E54B-4847-A2A3-C3E20EE8F0DC}"/>
              </a:ext>
            </a:extLst>
          </p:cNvPr>
          <p:cNvSpPr/>
          <p:nvPr/>
        </p:nvSpPr>
        <p:spPr>
          <a:xfrm>
            <a:off x="5292080" y="422108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メモ 13">
            <a:extLst>
              <a:ext uri="{FF2B5EF4-FFF2-40B4-BE49-F238E27FC236}">
                <a16:creationId xmlns="" xmlns:a16="http://schemas.microsoft.com/office/drawing/2014/main" id="{731ECC21-DB55-498D-8EC0-4ECF7894468E}"/>
              </a:ext>
            </a:extLst>
          </p:cNvPr>
          <p:cNvSpPr/>
          <p:nvPr/>
        </p:nvSpPr>
        <p:spPr>
          <a:xfrm>
            <a:off x="5868144" y="558924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メモ 13">
            <a:extLst>
              <a:ext uri="{FF2B5EF4-FFF2-40B4-BE49-F238E27FC236}">
                <a16:creationId xmlns="" xmlns:a16="http://schemas.microsoft.com/office/drawing/2014/main" id="{980EF0CE-3C12-4CFD-8C56-652ECF8D52A7}"/>
              </a:ext>
            </a:extLst>
          </p:cNvPr>
          <p:cNvSpPr/>
          <p:nvPr/>
        </p:nvSpPr>
        <p:spPr>
          <a:xfrm>
            <a:off x="6084168" y="515719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メモ 12">
            <a:extLst>
              <a:ext uri="{FF2B5EF4-FFF2-40B4-BE49-F238E27FC236}">
                <a16:creationId xmlns="" xmlns:a16="http://schemas.microsoft.com/office/drawing/2014/main" id="{FC188ACB-31B6-4732-A0F3-345502F1C2FA}"/>
              </a:ext>
            </a:extLst>
          </p:cNvPr>
          <p:cNvSpPr/>
          <p:nvPr/>
        </p:nvSpPr>
        <p:spPr>
          <a:xfrm>
            <a:off x="7668344" y="386104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メモ 13">
            <a:extLst>
              <a:ext uri="{FF2B5EF4-FFF2-40B4-BE49-F238E27FC236}">
                <a16:creationId xmlns="" xmlns:a16="http://schemas.microsoft.com/office/drawing/2014/main" id="{A9107AF8-EFA8-4774-B038-1E976385EBF0}"/>
              </a:ext>
            </a:extLst>
          </p:cNvPr>
          <p:cNvSpPr/>
          <p:nvPr/>
        </p:nvSpPr>
        <p:spPr>
          <a:xfrm>
            <a:off x="6084168" y="436510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="" xmlns:a16="http://schemas.microsoft.com/office/drawing/2014/main" id="{D67D7D1F-4420-41BD-BD7B-6F618D1B9A04}"/>
              </a:ext>
            </a:extLst>
          </p:cNvPr>
          <p:cNvSpPr/>
          <p:nvPr/>
        </p:nvSpPr>
        <p:spPr>
          <a:xfrm>
            <a:off x="5148064" y="1340768"/>
            <a:ext cx="1584176" cy="216024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0A5CD8DF-8A29-45C0-820B-EA468FBD2706}"/>
              </a:ext>
            </a:extLst>
          </p:cNvPr>
          <p:cNvSpPr txBox="1"/>
          <p:nvPr/>
        </p:nvSpPr>
        <p:spPr>
          <a:xfrm>
            <a:off x="5364088" y="1052736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="" xmlns:a16="http://schemas.microsoft.com/office/drawing/2014/main" id="{BED1C35E-D3E2-4FF2-865A-4FB2A2AD2C43}"/>
              </a:ext>
            </a:extLst>
          </p:cNvPr>
          <p:cNvSpPr/>
          <p:nvPr/>
        </p:nvSpPr>
        <p:spPr>
          <a:xfrm>
            <a:off x="7524328" y="3356992"/>
            <a:ext cx="1368152" cy="194421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=""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7668344" y="3140968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="" xmlns:a16="http://schemas.microsoft.com/office/drawing/2014/main" id="{FAE95BDF-128F-44C2-BF1B-26F76A3DC15E}"/>
              </a:ext>
            </a:extLst>
          </p:cNvPr>
          <p:cNvSpPr/>
          <p:nvPr/>
        </p:nvSpPr>
        <p:spPr>
          <a:xfrm>
            <a:off x="5148064" y="3861048"/>
            <a:ext cx="2304256" cy="244827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="" xmlns:a16="http://schemas.microsoft.com/office/drawing/2014/main" id="{E2545CD4-89E4-48F6-BEA3-F36EFEF63574}"/>
              </a:ext>
            </a:extLst>
          </p:cNvPr>
          <p:cNvSpPr txBox="1"/>
          <p:nvPr/>
        </p:nvSpPr>
        <p:spPr>
          <a:xfrm>
            <a:off x="5652119" y="3645024"/>
            <a:ext cx="13507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1" name="メモ 12">
            <a:extLst>
              <a:ext uri="{FF2B5EF4-FFF2-40B4-BE49-F238E27FC236}">
                <a16:creationId xmlns="" xmlns:a16="http://schemas.microsoft.com/office/drawing/2014/main" id="{CF59D768-D7C0-4F0E-A350-37583783E8C4}"/>
              </a:ext>
            </a:extLst>
          </p:cNvPr>
          <p:cNvSpPr/>
          <p:nvPr/>
        </p:nvSpPr>
        <p:spPr>
          <a:xfrm>
            <a:off x="5292080" y="486916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ホームベース 6"/>
          <p:cNvSpPr/>
          <p:nvPr/>
        </p:nvSpPr>
        <p:spPr>
          <a:xfrm>
            <a:off x="107504" y="2421742"/>
            <a:ext cx="5095185" cy="2303401"/>
          </a:xfrm>
          <a:prstGeom prst="homePlate">
            <a:avLst>
              <a:gd name="adj" fmla="val 37325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メモ 65"/>
          <p:cNvSpPr/>
          <p:nvPr/>
        </p:nvSpPr>
        <p:spPr>
          <a:xfrm>
            <a:off x="412974" y="3637365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二等辺三角形 75">
            <a:extLst>
              <a:ext uri="{FF2B5EF4-FFF2-40B4-BE49-F238E27FC236}">
                <a16:creationId xmlns="" xmlns:a16="http://schemas.microsoft.com/office/drawing/2014/main" id="{1E8FAC00-E70B-4A49-8EF9-A8C7125F9AF6}"/>
              </a:ext>
            </a:extLst>
          </p:cNvPr>
          <p:cNvSpPr/>
          <p:nvPr/>
        </p:nvSpPr>
        <p:spPr>
          <a:xfrm rot="5400000">
            <a:off x="325723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7732" y="242915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総合的な学習の時間における学び</a:t>
            </a:r>
          </a:p>
        </p:txBody>
      </p:sp>
      <p:sp>
        <p:nvSpPr>
          <p:cNvPr id="93" name="メモ 65">
            <a:extLst>
              <a:ext uri="{FF2B5EF4-FFF2-40B4-BE49-F238E27FC236}">
                <a16:creationId xmlns="" xmlns:a16="http://schemas.microsoft.com/office/drawing/2014/main" id="{DB627714-42E9-4CD1-811F-CD0D59E4707E}"/>
              </a:ext>
            </a:extLst>
          </p:cNvPr>
          <p:cNvSpPr/>
          <p:nvPr/>
        </p:nvSpPr>
        <p:spPr>
          <a:xfrm>
            <a:off x="3709661" y="3182376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メモ 65">
            <a:extLst>
              <a:ext uri="{FF2B5EF4-FFF2-40B4-BE49-F238E27FC236}">
                <a16:creationId xmlns="" xmlns:a16="http://schemas.microsoft.com/office/drawing/2014/main" id="{A1C94FBD-69DD-4370-8116-D342333D23FB}"/>
              </a:ext>
            </a:extLst>
          </p:cNvPr>
          <p:cNvSpPr/>
          <p:nvPr/>
        </p:nvSpPr>
        <p:spPr>
          <a:xfrm>
            <a:off x="2314224" y="388430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メモ 65">
            <a:extLst>
              <a:ext uri="{FF2B5EF4-FFF2-40B4-BE49-F238E27FC236}">
                <a16:creationId xmlns="" xmlns:a16="http://schemas.microsoft.com/office/drawing/2014/main" id="{F8501E40-A808-4C65-A55D-9F622F291649}"/>
              </a:ext>
            </a:extLst>
          </p:cNvPr>
          <p:cNvSpPr/>
          <p:nvPr/>
        </p:nvSpPr>
        <p:spPr>
          <a:xfrm>
            <a:off x="181914" y="3016268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メモ 65">
            <a:extLst>
              <a:ext uri="{FF2B5EF4-FFF2-40B4-BE49-F238E27FC236}">
                <a16:creationId xmlns="" xmlns:a16="http://schemas.microsoft.com/office/drawing/2014/main" id="{E449603E-E535-406B-867D-1FE33AE64A35}"/>
              </a:ext>
            </a:extLst>
          </p:cNvPr>
          <p:cNvSpPr/>
          <p:nvPr/>
        </p:nvSpPr>
        <p:spPr>
          <a:xfrm>
            <a:off x="2046703" y="3510204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メモ 65">
            <a:extLst>
              <a:ext uri="{FF2B5EF4-FFF2-40B4-BE49-F238E27FC236}">
                <a16:creationId xmlns="" xmlns:a16="http://schemas.microsoft.com/office/drawing/2014/main" id="{C994B759-54CC-4C25-939A-81AA8EE845E7}"/>
              </a:ext>
            </a:extLst>
          </p:cNvPr>
          <p:cNvSpPr/>
          <p:nvPr/>
        </p:nvSpPr>
        <p:spPr>
          <a:xfrm>
            <a:off x="1843468" y="284481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二等辺三角形 74">
            <a:extLst>
              <a:ext uri="{FF2B5EF4-FFF2-40B4-BE49-F238E27FC236}">
                <a16:creationId xmlns="" xmlns:a16="http://schemas.microsoft.com/office/drawing/2014/main" id="{2C337B52-0781-4935-B60C-876B28706C1F}"/>
              </a:ext>
            </a:extLst>
          </p:cNvPr>
          <p:cNvSpPr/>
          <p:nvPr/>
        </p:nvSpPr>
        <p:spPr>
          <a:xfrm rot="5400000">
            <a:off x="158094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="" xmlns:a16="http://schemas.microsoft.com/office/drawing/2014/main" id="{40651770-2E57-4C6F-927D-0D8F8DB794B0}"/>
              </a:ext>
            </a:extLst>
          </p:cNvPr>
          <p:cNvSpPr/>
          <p:nvPr/>
        </p:nvSpPr>
        <p:spPr>
          <a:xfrm>
            <a:off x="-756593" y="2373013"/>
            <a:ext cx="5904656" cy="241960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7" name="グループ化 76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85" name="テキスト ボックス 84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グループ協議③での構造化のイメージ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5526726" y="43894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活用・発揮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している力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="" xmlns:a16="http://schemas.microsoft.com/office/drawing/2014/main" id="{1386EC82-BAA0-458D-9D39-78B4AD0562CC}"/>
              </a:ext>
            </a:extLst>
          </p:cNvPr>
          <p:cNvSpPr/>
          <p:nvPr/>
        </p:nvSpPr>
        <p:spPr>
          <a:xfrm>
            <a:off x="5038470" y="293594"/>
            <a:ext cx="3926017" cy="617485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24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メモ 66">
            <a:extLst>
              <a:ext uri="{FF2B5EF4-FFF2-40B4-BE49-F238E27FC236}">
                <a16:creationId xmlns="" xmlns:a16="http://schemas.microsoft.com/office/drawing/2014/main" id="{FA354116-FACF-44C7-A11F-AE01AA4389AF}"/>
              </a:ext>
            </a:extLst>
          </p:cNvPr>
          <p:cNvSpPr/>
          <p:nvPr/>
        </p:nvSpPr>
        <p:spPr>
          <a:xfrm>
            <a:off x="755576" y="2060848"/>
            <a:ext cx="3744416" cy="2808312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endParaRPr lang="en-US" altLang="ja-JP" sz="4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情報収集、取捨選択の充実を図る</a:t>
            </a:r>
            <a:endParaRPr lang="en-US" altLang="ja-JP" sz="4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メモ 66">
            <a:extLst>
              <a:ext uri="{FF2B5EF4-FFF2-40B4-BE49-F238E27FC236}">
                <a16:creationId xmlns="" xmlns:a16="http://schemas.microsoft.com/office/drawing/2014/main" id="{90E04EA0-1C3A-4160-A70B-7A0B4244D2BE}"/>
              </a:ext>
            </a:extLst>
          </p:cNvPr>
          <p:cNvSpPr/>
          <p:nvPr/>
        </p:nvSpPr>
        <p:spPr>
          <a:xfrm>
            <a:off x="4716016" y="2060848"/>
            <a:ext cx="3744416" cy="2808312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地域</a:t>
            </a:r>
            <a:r>
              <a:rPr lang="ja-JP" altLang="en-US" sz="4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</a:t>
            </a:r>
            <a:endParaRPr lang="en-US" altLang="ja-JP" sz="4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関わり</a:t>
            </a:r>
            <a:r>
              <a:rPr lang="ja-JP" altLang="en-US" sz="4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4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増やす</a:t>
            </a:r>
            <a:endParaRPr lang="ja-JP" altLang="en-US" sz="4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40640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グループ協議③に向けた付箋の記入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267370" y="404664"/>
            <a:ext cx="1784350" cy="1620000"/>
            <a:chOff x="6628149" y="317500"/>
            <a:chExt cx="1784350" cy="1620000"/>
          </a:xfrm>
        </p:grpSpPr>
        <p:sp>
          <p:nvSpPr>
            <p:cNvPr id="43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037286" y="999189"/>
            <a:ext cx="7411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その学びを支える他教科・他領域の学び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="" xmlns:a16="http://schemas.microsoft.com/office/drawing/2014/main" id="{BE890AFE-54EF-46E3-B952-904ECC1015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07188">
            <a:off x="7465803" y="3004385"/>
            <a:ext cx="850199" cy="3716298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1835696" y="4874384"/>
            <a:ext cx="6312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単語ではなく短文で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51520" y="5780359"/>
            <a:ext cx="1362320" cy="889001"/>
            <a:chOff x="2863918" y="5264149"/>
            <a:chExt cx="1362320" cy="889001"/>
          </a:xfrm>
        </p:grpSpPr>
        <p:sp>
          <p:nvSpPr>
            <p:cNvPr id="17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1673932" y="3050957"/>
            <a:ext cx="565212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映像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合わせて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付箋に書く内容を例示する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62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184686" y="1397867"/>
            <a:ext cx="8775699" cy="4905955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472211" y="5248540"/>
            <a:ext cx="1362320" cy="889001"/>
            <a:chOff x="2863918" y="5264149"/>
            <a:chExt cx="1362320" cy="889001"/>
          </a:xfrm>
        </p:grpSpPr>
        <p:sp>
          <p:nvSpPr>
            <p:cNvPr id="24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056069" y="2634592"/>
            <a:ext cx="71606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各グループで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した内容を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ワールドカフェ方式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で共有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293631" y="764704"/>
            <a:ext cx="1784350" cy="1620000"/>
            <a:chOff x="6610887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0887" y="697427"/>
              <a:ext cx="1784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4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147918" y="13447"/>
              <a:ext cx="29119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複数グループ間で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共有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849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18" y="1602307"/>
            <a:ext cx="8197651" cy="5211069"/>
          </a:xfrm>
          <a:prstGeom prst="rect">
            <a:avLst/>
          </a:prstGeom>
        </p:spPr>
      </p:pic>
      <p:sp>
        <p:nvSpPr>
          <p:cNvPr id="14" name="スマイル 13"/>
          <p:cNvSpPr/>
          <p:nvPr/>
        </p:nvSpPr>
        <p:spPr>
          <a:xfrm>
            <a:off x="1333895" y="1089986"/>
            <a:ext cx="900000" cy="900000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147918" y="13447"/>
              <a:ext cx="32719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ワールドカフェ方式の説明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150290" y="62738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707904" y="1477664"/>
            <a:ext cx="1872280" cy="1989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 rot="1059738">
            <a:off x="3576861" y="4199801"/>
            <a:ext cx="2080467" cy="1852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右矢印 24"/>
          <p:cNvSpPr/>
          <p:nvPr/>
        </p:nvSpPr>
        <p:spPr>
          <a:xfrm rot="5400000">
            <a:off x="1456250" y="4279100"/>
            <a:ext cx="561747" cy="19813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マイル 16"/>
          <p:cNvSpPr/>
          <p:nvPr/>
        </p:nvSpPr>
        <p:spPr>
          <a:xfrm>
            <a:off x="2915237" y="1027664"/>
            <a:ext cx="900000" cy="90000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スマイル 17"/>
          <p:cNvSpPr/>
          <p:nvPr/>
        </p:nvSpPr>
        <p:spPr>
          <a:xfrm>
            <a:off x="1333895" y="3478166"/>
            <a:ext cx="900000" cy="900000"/>
          </a:xfrm>
          <a:prstGeom prst="smileyFace">
            <a:avLst>
              <a:gd name="adj" fmla="val 465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スマイル 19">
            <a:extLst>
              <a:ext uri="{FF2B5EF4-FFF2-40B4-BE49-F238E27FC236}">
                <a16:creationId xmlns="" xmlns:a16="http://schemas.microsoft.com/office/drawing/2014/main" id="{26FAE930-E8F6-4D4C-A595-201CB7AB3B8B}"/>
              </a:ext>
            </a:extLst>
          </p:cNvPr>
          <p:cNvSpPr/>
          <p:nvPr/>
        </p:nvSpPr>
        <p:spPr>
          <a:xfrm>
            <a:off x="2915237" y="3483260"/>
            <a:ext cx="900000" cy="90000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1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18" y="1602307"/>
            <a:ext cx="8197651" cy="5211069"/>
          </a:xfrm>
          <a:prstGeom prst="rect">
            <a:avLst/>
          </a:prstGeom>
        </p:spPr>
      </p:pic>
      <p:sp>
        <p:nvSpPr>
          <p:cNvPr id="14" name="スマイル 13"/>
          <p:cNvSpPr/>
          <p:nvPr/>
        </p:nvSpPr>
        <p:spPr>
          <a:xfrm>
            <a:off x="1333895" y="1089986"/>
            <a:ext cx="900000" cy="900000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147918" y="13447"/>
              <a:ext cx="32719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ワールドカフェ方式の説明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" name="右矢印 4"/>
          <p:cNvSpPr/>
          <p:nvPr/>
        </p:nvSpPr>
        <p:spPr>
          <a:xfrm flipH="1">
            <a:off x="3707904" y="1477664"/>
            <a:ext cx="1872280" cy="1989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 rot="11882302">
            <a:off x="3528669" y="4057700"/>
            <a:ext cx="2068667" cy="2175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右矢印 24"/>
          <p:cNvSpPr/>
          <p:nvPr/>
        </p:nvSpPr>
        <p:spPr>
          <a:xfrm rot="16200000" flipV="1">
            <a:off x="1426284" y="3948862"/>
            <a:ext cx="561747" cy="19813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マイル 16"/>
          <p:cNvSpPr/>
          <p:nvPr/>
        </p:nvSpPr>
        <p:spPr>
          <a:xfrm>
            <a:off x="5436096" y="1027664"/>
            <a:ext cx="900000" cy="90000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スマイル 17"/>
          <p:cNvSpPr/>
          <p:nvPr/>
        </p:nvSpPr>
        <p:spPr>
          <a:xfrm>
            <a:off x="1257158" y="4047928"/>
            <a:ext cx="900000" cy="900000"/>
          </a:xfrm>
          <a:prstGeom prst="smileyFace">
            <a:avLst>
              <a:gd name="adj" fmla="val 465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スマイル 19">
            <a:extLst>
              <a:ext uri="{FF2B5EF4-FFF2-40B4-BE49-F238E27FC236}">
                <a16:creationId xmlns="" xmlns:a16="http://schemas.microsoft.com/office/drawing/2014/main" id="{26FAE930-E8F6-4D4C-A595-201CB7AB3B8B}"/>
              </a:ext>
            </a:extLst>
          </p:cNvPr>
          <p:cNvSpPr/>
          <p:nvPr/>
        </p:nvSpPr>
        <p:spPr>
          <a:xfrm>
            <a:off x="5436096" y="4140211"/>
            <a:ext cx="900000" cy="90000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2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メモ 66">
            <a:extLst>
              <a:ext uri="{FF2B5EF4-FFF2-40B4-BE49-F238E27FC236}">
                <a16:creationId xmlns="" xmlns:a16="http://schemas.microsoft.com/office/drawing/2014/main" id="{90E04EA0-1C3A-4160-A70B-7A0B4244D2BE}"/>
              </a:ext>
            </a:extLst>
          </p:cNvPr>
          <p:cNvSpPr/>
          <p:nvPr/>
        </p:nvSpPr>
        <p:spPr>
          <a:xfrm>
            <a:off x="6713894" y="5182980"/>
            <a:ext cx="1888862" cy="1255208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4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4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40640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で付箋に記入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17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267370" y="404664"/>
            <a:ext cx="1784350" cy="1620000"/>
            <a:chOff x="6628149" y="317500"/>
            <a:chExt cx="1784350" cy="1620000"/>
          </a:xfrm>
        </p:grpSpPr>
        <p:sp>
          <p:nvSpPr>
            <p:cNvPr id="43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037286" y="999189"/>
            <a:ext cx="7411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省察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の視点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=""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1377618" y="5372956"/>
            <a:ext cx="6312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単語ではなく短文で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="" xmlns:a16="http://schemas.microsoft.com/office/drawing/2014/main" id="{BE890AFE-54EF-46E3-B952-904ECC1015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1167741" flipH="1">
            <a:off x="259977" y="2941455"/>
            <a:ext cx="850199" cy="3716298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7296961" y="1224808"/>
            <a:ext cx="1362320" cy="889001"/>
            <a:chOff x="2863918" y="5264149"/>
            <a:chExt cx="1362320" cy="889001"/>
          </a:xfrm>
        </p:grpSpPr>
        <p:sp>
          <p:nvSpPr>
            <p:cNvPr id="16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=""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750504" y="2321643"/>
            <a:ext cx="82558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して／組織として</a:t>
            </a:r>
            <a:endParaRPr lang="en-US" altLang="ja-JP" sz="4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自校の児童・生徒の資質・能力　　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育成のために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これから取り組むべきこと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99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18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サブタイトル 8"/>
          <p:cNvSpPr txBox="1">
            <a:spLocks/>
          </p:cNvSpPr>
          <p:nvPr/>
        </p:nvSpPr>
        <p:spPr>
          <a:xfrm>
            <a:off x="219926" y="1412776"/>
            <a:ext cx="8744562" cy="3738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映像中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の児童・生徒の姿から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どのような力を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活用・発揮しているかを捉え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を支えた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の過程について分析する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8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886700" cy="2016224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スライド番号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にある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黄色枠（下のようなもの）は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の内容を枠内の記述のように修正後、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削除して使用する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161" y="3645024"/>
            <a:ext cx="5651482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1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115616" y="1124744"/>
            <a:ext cx="7123224" cy="5315243"/>
            <a:chOff x="389969" y="1173654"/>
            <a:chExt cx="7123224" cy="5315243"/>
          </a:xfrm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9" y="1173654"/>
              <a:ext cx="7123224" cy="44644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930029" y="1533694"/>
              <a:ext cx="6043104" cy="4955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映像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視聴</a:t>
              </a:r>
              <a:endPara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グループ協議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共有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省察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研修の流れ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92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076056" y="476672"/>
            <a:ext cx="3888432" cy="594928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9" name="メモ 8"/>
          <p:cNvSpPr/>
          <p:nvPr/>
        </p:nvSpPr>
        <p:spPr>
          <a:xfrm>
            <a:off x="6912260" y="148478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7740352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26726" y="43894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活用・発揮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している力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580112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7812360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7877053" y="430932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ホームベース 6"/>
          <p:cNvSpPr/>
          <p:nvPr/>
        </p:nvSpPr>
        <p:spPr>
          <a:xfrm>
            <a:off x="107504" y="2421742"/>
            <a:ext cx="5095185" cy="2303401"/>
          </a:xfrm>
          <a:prstGeom prst="homePlate">
            <a:avLst>
              <a:gd name="adj" fmla="val 37325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2194563" y="1299250"/>
            <a:ext cx="1956015" cy="1130956"/>
            <a:chOff x="303113" y="1340768"/>
            <a:chExt cx="1956015" cy="140367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/>
        </p:nvGrpSpPr>
        <p:grpSpPr>
          <a:xfrm>
            <a:off x="32484" y="1314363"/>
            <a:ext cx="1956015" cy="1130956"/>
            <a:chOff x="303113" y="1340768"/>
            <a:chExt cx="1956015" cy="1403677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 flipV="1">
            <a:off x="180205" y="4724058"/>
            <a:ext cx="1956015" cy="1382424"/>
            <a:chOff x="303113" y="1340768"/>
            <a:chExt cx="1956015" cy="1403677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グループ化 57"/>
          <p:cNvGrpSpPr/>
          <p:nvPr/>
        </p:nvGrpSpPr>
        <p:grpSpPr>
          <a:xfrm flipV="1">
            <a:off x="2285966" y="4737032"/>
            <a:ext cx="1956015" cy="1382424"/>
            <a:chOff x="303113" y="1340768"/>
            <a:chExt cx="1956015" cy="1403677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メモ 62"/>
          <p:cNvSpPr/>
          <p:nvPr/>
        </p:nvSpPr>
        <p:spPr>
          <a:xfrm>
            <a:off x="449438" y="488930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メモ 63"/>
          <p:cNvSpPr/>
          <p:nvPr/>
        </p:nvSpPr>
        <p:spPr>
          <a:xfrm>
            <a:off x="216992" y="126465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メモ 64"/>
          <p:cNvSpPr/>
          <p:nvPr/>
        </p:nvSpPr>
        <p:spPr>
          <a:xfrm>
            <a:off x="2125885" y="1265010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メモ 65"/>
          <p:cNvSpPr/>
          <p:nvPr/>
        </p:nvSpPr>
        <p:spPr>
          <a:xfrm>
            <a:off x="412974" y="3637365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メモ 66"/>
          <p:cNvSpPr/>
          <p:nvPr/>
        </p:nvSpPr>
        <p:spPr>
          <a:xfrm>
            <a:off x="2245628" y="543642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メモ 67"/>
          <p:cNvSpPr/>
          <p:nvPr/>
        </p:nvSpPr>
        <p:spPr>
          <a:xfrm>
            <a:off x="2862647" y="163644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二等辺三角形 75">
            <a:extLst>
              <a:ext uri="{FF2B5EF4-FFF2-40B4-BE49-F238E27FC236}">
                <a16:creationId xmlns="" xmlns:a16="http://schemas.microsoft.com/office/drawing/2014/main" id="{1E8FAC00-E70B-4A49-8EF9-A8C7125F9AF6}"/>
              </a:ext>
            </a:extLst>
          </p:cNvPr>
          <p:cNvSpPr/>
          <p:nvPr/>
        </p:nvSpPr>
        <p:spPr>
          <a:xfrm rot="5400000">
            <a:off x="325723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7732" y="242915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総合的な学習の時間における学び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="" xmlns:a16="http://schemas.microsoft.com/office/drawing/2014/main" id="{E8404434-BFD0-4752-A075-398AEDB69E01}"/>
              </a:ext>
            </a:extLst>
          </p:cNvPr>
          <p:cNvSpPr/>
          <p:nvPr/>
        </p:nvSpPr>
        <p:spPr>
          <a:xfrm>
            <a:off x="6804248" y="1124744"/>
            <a:ext cx="2016224" cy="18002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3595E691-1F11-43A3-8A0C-BA0C0C017EF8}"/>
              </a:ext>
            </a:extLst>
          </p:cNvPr>
          <p:cNvSpPr txBox="1"/>
          <p:nvPr/>
        </p:nvSpPr>
        <p:spPr>
          <a:xfrm>
            <a:off x="7236296" y="908720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78" name="メモ 11">
            <a:extLst>
              <a:ext uri="{FF2B5EF4-FFF2-40B4-BE49-F238E27FC236}">
                <a16:creationId xmlns="" xmlns:a16="http://schemas.microsoft.com/office/drawing/2014/main" id="{112F33B1-FF5B-45B1-8C22-C5F2659003B1}"/>
              </a:ext>
            </a:extLst>
          </p:cNvPr>
          <p:cNvSpPr/>
          <p:nvPr/>
        </p:nvSpPr>
        <p:spPr>
          <a:xfrm>
            <a:off x="5148064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メモ 12">
            <a:extLst>
              <a:ext uri="{FF2B5EF4-FFF2-40B4-BE49-F238E27FC236}">
                <a16:creationId xmlns="" xmlns:a16="http://schemas.microsoft.com/office/drawing/2014/main" id="{29934B24-C736-4CCF-A1AC-008C9C5BBA63}"/>
              </a:ext>
            </a:extLst>
          </p:cNvPr>
          <p:cNvSpPr/>
          <p:nvPr/>
        </p:nvSpPr>
        <p:spPr>
          <a:xfrm>
            <a:off x="5724128" y="263691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メモ 13">
            <a:extLst>
              <a:ext uri="{FF2B5EF4-FFF2-40B4-BE49-F238E27FC236}">
                <a16:creationId xmlns="" xmlns:a16="http://schemas.microsoft.com/office/drawing/2014/main" id="{8A44A89D-E54B-4847-A2A3-C3E20EE8F0DC}"/>
              </a:ext>
            </a:extLst>
          </p:cNvPr>
          <p:cNvSpPr/>
          <p:nvPr/>
        </p:nvSpPr>
        <p:spPr>
          <a:xfrm>
            <a:off x="5292080" y="422108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メモ 13">
            <a:extLst>
              <a:ext uri="{FF2B5EF4-FFF2-40B4-BE49-F238E27FC236}">
                <a16:creationId xmlns="" xmlns:a16="http://schemas.microsoft.com/office/drawing/2014/main" id="{731ECC21-DB55-498D-8EC0-4ECF7894468E}"/>
              </a:ext>
            </a:extLst>
          </p:cNvPr>
          <p:cNvSpPr/>
          <p:nvPr/>
        </p:nvSpPr>
        <p:spPr>
          <a:xfrm>
            <a:off x="5868144" y="558924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メモ 13">
            <a:extLst>
              <a:ext uri="{FF2B5EF4-FFF2-40B4-BE49-F238E27FC236}">
                <a16:creationId xmlns="" xmlns:a16="http://schemas.microsoft.com/office/drawing/2014/main" id="{980EF0CE-3C12-4CFD-8C56-652ECF8D52A7}"/>
              </a:ext>
            </a:extLst>
          </p:cNvPr>
          <p:cNvSpPr/>
          <p:nvPr/>
        </p:nvSpPr>
        <p:spPr>
          <a:xfrm>
            <a:off x="6084168" y="515719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メモ 12">
            <a:extLst>
              <a:ext uri="{FF2B5EF4-FFF2-40B4-BE49-F238E27FC236}">
                <a16:creationId xmlns="" xmlns:a16="http://schemas.microsoft.com/office/drawing/2014/main" id="{FC188ACB-31B6-4732-A0F3-345502F1C2FA}"/>
              </a:ext>
            </a:extLst>
          </p:cNvPr>
          <p:cNvSpPr/>
          <p:nvPr/>
        </p:nvSpPr>
        <p:spPr>
          <a:xfrm>
            <a:off x="7668344" y="386104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メモ 13">
            <a:extLst>
              <a:ext uri="{FF2B5EF4-FFF2-40B4-BE49-F238E27FC236}">
                <a16:creationId xmlns="" xmlns:a16="http://schemas.microsoft.com/office/drawing/2014/main" id="{A9107AF8-EFA8-4774-B038-1E976385EBF0}"/>
              </a:ext>
            </a:extLst>
          </p:cNvPr>
          <p:cNvSpPr/>
          <p:nvPr/>
        </p:nvSpPr>
        <p:spPr>
          <a:xfrm>
            <a:off x="6084168" y="436510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="" xmlns:a16="http://schemas.microsoft.com/office/drawing/2014/main" id="{D67D7D1F-4420-41BD-BD7B-6F618D1B9A04}"/>
              </a:ext>
            </a:extLst>
          </p:cNvPr>
          <p:cNvSpPr/>
          <p:nvPr/>
        </p:nvSpPr>
        <p:spPr>
          <a:xfrm>
            <a:off x="5148064" y="1340768"/>
            <a:ext cx="1584176" cy="216024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0A5CD8DF-8A29-45C0-820B-EA468FBD2706}"/>
              </a:ext>
            </a:extLst>
          </p:cNvPr>
          <p:cNvSpPr txBox="1"/>
          <p:nvPr/>
        </p:nvSpPr>
        <p:spPr>
          <a:xfrm>
            <a:off x="5364088" y="1052736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="" xmlns:a16="http://schemas.microsoft.com/office/drawing/2014/main" id="{BED1C35E-D3E2-4FF2-865A-4FB2A2AD2C43}"/>
              </a:ext>
            </a:extLst>
          </p:cNvPr>
          <p:cNvSpPr/>
          <p:nvPr/>
        </p:nvSpPr>
        <p:spPr>
          <a:xfrm>
            <a:off x="7524328" y="3356992"/>
            <a:ext cx="1368152" cy="194421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=""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7668344" y="3140968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="" xmlns:a16="http://schemas.microsoft.com/office/drawing/2014/main" id="{FAE95BDF-128F-44C2-BF1B-26F76A3DC15E}"/>
              </a:ext>
            </a:extLst>
          </p:cNvPr>
          <p:cNvSpPr/>
          <p:nvPr/>
        </p:nvSpPr>
        <p:spPr>
          <a:xfrm>
            <a:off x="5148064" y="3861048"/>
            <a:ext cx="2304256" cy="244827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="" xmlns:a16="http://schemas.microsoft.com/office/drawing/2014/main" id="{E2545CD4-89E4-48F6-BEA3-F36EFEF63574}"/>
              </a:ext>
            </a:extLst>
          </p:cNvPr>
          <p:cNvSpPr txBox="1"/>
          <p:nvPr/>
        </p:nvSpPr>
        <p:spPr>
          <a:xfrm>
            <a:off x="5652119" y="3645024"/>
            <a:ext cx="13507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1" name="メモ 12">
            <a:extLst>
              <a:ext uri="{FF2B5EF4-FFF2-40B4-BE49-F238E27FC236}">
                <a16:creationId xmlns="" xmlns:a16="http://schemas.microsoft.com/office/drawing/2014/main" id="{CF59D768-D7C0-4F0E-A350-37583783E8C4}"/>
              </a:ext>
            </a:extLst>
          </p:cNvPr>
          <p:cNvSpPr/>
          <p:nvPr/>
        </p:nvSpPr>
        <p:spPr>
          <a:xfrm>
            <a:off x="5292080" y="486916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メモ 65">
            <a:extLst>
              <a:ext uri="{FF2B5EF4-FFF2-40B4-BE49-F238E27FC236}">
                <a16:creationId xmlns="" xmlns:a16="http://schemas.microsoft.com/office/drawing/2014/main" id="{DB627714-42E9-4CD1-811F-CD0D59E4707E}"/>
              </a:ext>
            </a:extLst>
          </p:cNvPr>
          <p:cNvSpPr/>
          <p:nvPr/>
        </p:nvSpPr>
        <p:spPr>
          <a:xfrm>
            <a:off x="3709661" y="3182376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メモ 65">
            <a:extLst>
              <a:ext uri="{FF2B5EF4-FFF2-40B4-BE49-F238E27FC236}">
                <a16:creationId xmlns="" xmlns:a16="http://schemas.microsoft.com/office/drawing/2014/main" id="{A1C94FBD-69DD-4370-8116-D342333D23FB}"/>
              </a:ext>
            </a:extLst>
          </p:cNvPr>
          <p:cNvSpPr/>
          <p:nvPr/>
        </p:nvSpPr>
        <p:spPr>
          <a:xfrm>
            <a:off x="2314224" y="388430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メモ 65">
            <a:extLst>
              <a:ext uri="{FF2B5EF4-FFF2-40B4-BE49-F238E27FC236}">
                <a16:creationId xmlns="" xmlns:a16="http://schemas.microsoft.com/office/drawing/2014/main" id="{F8501E40-A808-4C65-A55D-9F622F291649}"/>
              </a:ext>
            </a:extLst>
          </p:cNvPr>
          <p:cNvSpPr/>
          <p:nvPr/>
        </p:nvSpPr>
        <p:spPr>
          <a:xfrm>
            <a:off x="181914" y="3016268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メモ 65">
            <a:extLst>
              <a:ext uri="{FF2B5EF4-FFF2-40B4-BE49-F238E27FC236}">
                <a16:creationId xmlns="" xmlns:a16="http://schemas.microsoft.com/office/drawing/2014/main" id="{E449603E-E535-406B-867D-1FE33AE64A35}"/>
              </a:ext>
            </a:extLst>
          </p:cNvPr>
          <p:cNvSpPr/>
          <p:nvPr/>
        </p:nvSpPr>
        <p:spPr>
          <a:xfrm>
            <a:off x="2046703" y="3510204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メモ 65">
            <a:extLst>
              <a:ext uri="{FF2B5EF4-FFF2-40B4-BE49-F238E27FC236}">
                <a16:creationId xmlns="" xmlns:a16="http://schemas.microsoft.com/office/drawing/2014/main" id="{C994B759-54CC-4C25-939A-81AA8EE845E7}"/>
              </a:ext>
            </a:extLst>
          </p:cNvPr>
          <p:cNvSpPr/>
          <p:nvPr/>
        </p:nvSpPr>
        <p:spPr>
          <a:xfrm>
            <a:off x="1843468" y="284481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="" xmlns:a16="http://schemas.microsoft.com/office/drawing/2014/main" id="{BEA08080-3A58-4F50-BD76-0F08B407F03C}"/>
              </a:ext>
            </a:extLst>
          </p:cNvPr>
          <p:cNvSpPr txBox="1"/>
          <p:nvPr/>
        </p:nvSpPr>
        <p:spPr>
          <a:xfrm>
            <a:off x="251520" y="5805264"/>
            <a:ext cx="4536504" cy="83099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その学びを支える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他教科・他領域等の学習</a:t>
            </a:r>
          </a:p>
        </p:txBody>
      </p:sp>
      <p:sp>
        <p:nvSpPr>
          <p:cNvPr id="75" name="二等辺三角形 74">
            <a:extLst>
              <a:ext uri="{FF2B5EF4-FFF2-40B4-BE49-F238E27FC236}">
                <a16:creationId xmlns="" xmlns:a16="http://schemas.microsoft.com/office/drawing/2014/main" id="{2C337B52-0781-4935-B60C-876B28706C1F}"/>
              </a:ext>
            </a:extLst>
          </p:cNvPr>
          <p:cNvSpPr/>
          <p:nvPr/>
        </p:nvSpPr>
        <p:spPr>
          <a:xfrm rot="5400000">
            <a:off x="158094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74" name="テキスト ボックス 73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構造化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4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895822"/>
            <a:ext cx="9144001" cy="5757334"/>
          </a:xfrm>
          <a:prstGeom prst="rect">
            <a:avLst/>
          </a:prstGeom>
        </p:spPr>
      </p:pic>
      <p:sp>
        <p:nvSpPr>
          <p:cNvPr id="14" name="台形 13">
            <a:extLst>
              <a:ext uri="{FF2B5EF4-FFF2-40B4-BE49-F238E27FC236}">
                <a16:creationId xmlns="" xmlns:a16="http://schemas.microsoft.com/office/drawing/2014/main" id="{5333C9D2-35BF-4C3C-9EEB-E709DACD7C76}"/>
              </a:ext>
            </a:extLst>
          </p:cNvPr>
          <p:cNvSpPr/>
          <p:nvPr/>
        </p:nvSpPr>
        <p:spPr>
          <a:xfrm rot="16200000">
            <a:off x="2513325" y="2162410"/>
            <a:ext cx="6205583" cy="2952329"/>
          </a:xfrm>
          <a:prstGeom prst="trapezoid">
            <a:avLst>
              <a:gd name="adj" fmla="val 20914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="" xmlns:a16="http://schemas.microsoft.com/office/drawing/2014/main" id="{273CB90C-47E7-4E9E-AB10-58858F3826D2}"/>
              </a:ext>
            </a:extLst>
          </p:cNvPr>
          <p:cNvSpPr/>
          <p:nvPr/>
        </p:nvSpPr>
        <p:spPr>
          <a:xfrm>
            <a:off x="5580112" y="476672"/>
            <a:ext cx="208823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14">
            <a:extLst>
              <a:ext uri="{FF2B5EF4-FFF2-40B4-BE49-F238E27FC236}">
                <a16:creationId xmlns="" xmlns:a16="http://schemas.microsoft.com/office/drawing/2014/main" id="{EECF0229-D844-431C-B72D-672B1C324429}"/>
              </a:ext>
            </a:extLst>
          </p:cNvPr>
          <p:cNvSpPr/>
          <p:nvPr/>
        </p:nvSpPr>
        <p:spPr>
          <a:xfrm>
            <a:off x="251520" y="764704"/>
            <a:ext cx="8596675" cy="648072"/>
          </a:xfrm>
          <a:prstGeom prst="roundRect">
            <a:avLst/>
          </a:prstGeom>
          <a:solidFill>
            <a:srgbClr val="CCEC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高校２年生　「総合的な学習の時間」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0" y="4488120"/>
            <a:ext cx="9144000" cy="2369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◆どんな生徒の姿があるでしょう？◆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なるほど！いいな！</a:t>
            </a:r>
            <a:endParaRPr kumimoji="1"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と思う生徒の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姿をメモ</a:t>
            </a:r>
            <a:endParaRPr kumimoji="1"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147918" y="13447"/>
              <a:ext cx="2812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VTR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視聴の着眼点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1631503" y="2292549"/>
            <a:ext cx="625286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発表をして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いるイメージが伝わる静止画をはりつける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2123728" y="2708920"/>
            <a:ext cx="565212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映像をはりつける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3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251520" y="2348880"/>
            <a:ext cx="4176464" cy="2664296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5">
            <a:extLst>
              <a:ext uri="{FF2B5EF4-FFF2-40B4-BE49-F238E27FC236}">
                <a16:creationId xmlns="" xmlns:a16="http://schemas.microsoft.com/office/drawing/2014/main" id="{C76ABE33-0FC5-4A55-9376-C1009C4DFC3B}"/>
              </a:ext>
            </a:extLst>
          </p:cNvPr>
          <p:cNvSpPr/>
          <p:nvPr/>
        </p:nvSpPr>
        <p:spPr>
          <a:xfrm>
            <a:off x="4572000" y="2348880"/>
            <a:ext cx="4176464" cy="2664296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DF115982-85A3-4B4C-B0E3-D86446DB6834}"/>
              </a:ext>
            </a:extLst>
          </p:cNvPr>
          <p:cNvSpPr txBox="1"/>
          <p:nvPr/>
        </p:nvSpPr>
        <p:spPr>
          <a:xfrm>
            <a:off x="467544" y="2623108"/>
            <a:ext cx="3855198" cy="1992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聞き手に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問いかけながら話をしている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52AE3732-05E4-4B2E-B955-535E129BCBA0}"/>
              </a:ext>
            </a:extLst>
          </p:cNvPr>
          <p:cNvSpPr txBox="1"/>
          <p:nvPr/>
        </p:nvSpPr>
        <p:spPr>
          <a:xfrm>
            <a:off x="4722724" y="2564904"/>
            <a:ext cx="38402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課題設定から考察まで筋道を立てて解決を図っている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90577AFE-5ACE-483A-98AD-25A3616FA4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56350">
            <a:off x="7810456" y="3402333"/>
            <a:ext cx="787521" cy="3442326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121515" y="1143641"/>
            <a:ext cx="6661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なるほど！いいな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！と思う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児童・生徒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の姿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47918" y="13447"/>
            <a:ext cx="8918388" cy="400110"/>
            <a:chOff x="147918" y="13447"/>
            <a:chExt cx="8918388" cy="400110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付箋の記入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358402" y="413557"/>
            <a:ext cx="1784350" cy="1620000"/>
            <a:chOff x="6628149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28149" y="635001"/>
              <a:ext cx="1784350" cy="923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1272816" y="5238819"/>
            <a:ext cx="6312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単語ではなく短文で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4130" y="53788"/>
            <a:ext cx="67235" cy="282389"/>
          </a:xfrm>
          <a:prstGeom prst="rect">
            <a:avLst/>
          </a:prstGeom>
          <a:solidFill>
            <a:srgbClr val="FFD629"/>
          </a:solidFill>
          <a:ln>
            <a:solidFill>
              <a:srgbClr val="FF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0FBC47C2-5B6E-48A0-827C-A8BDBA4DB249}"/>
              </a:ext>
            </a:extLst>
          </p:cNvPr>
          <p:cNvSpPr txBox="1"/>
          <p:nvPr/>
        </p:nvSpPr>
        <p:spPr>
          <a:xfrm>
            <a:off x="1673932" y="3139662"/>
            <a:ext cx="565212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映像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合わせて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付箋に書く内容を例示する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83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ホームベース 6"/>
          <p:cNvSpPr/>
          <p:nvPr/>
        </p:nvSpPr>
        <p:spPr>
          <a:xfrm>
            <a:off x="107504" y="2421742"/>
            <a:ext cx="5095185" cy="2303401"/>
          </a:xfrm>
          <a:prstGeom prst="homePlate">
            <a:avLst>
              <a:gd name="adj" fmla="val 37325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2194563" y="1299250"/>
            <a:ext cx="1956015" cy="1130956"/>
            <a:chOff x="303113" y="1340768"/>
            <a:chExt cx="1956015" cy="140367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/>
        </p:nvGrpSpPr>
        <p:grpSpPr>
          <a:xfrm>
            <a:off x="32484" y="1314363"/>
            <a:ext cx="1956015" cy="1130956"/>
            <a:chOff x="303113" y="1340768"/>
            <a:chExt cx="1956015" cy="1403677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 flipV="1">
            <a:off x="180205" y="4724058"/>
            <a:ext cx="1956015" cy="1382424"/>
            <a:chOff x="303113" y="1340768"/>
            <a:chExt cx="1956015" cy="1403677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グループ化 57"/>
          <p:cNvGrpSpPr/>
          <p:nvPr/>
        </p:nvGrpSpPr>
        <p:grpSpPr>
          <a:xfrm flipV="1">
            <a:off x="2285966" y="4737032"/>
            <a:ext cx="1956015" cy="1382424"/>
            <a:chOff x="303113" y="1340768"/>
            <a:chExt cx="1956015" cy="1403677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メモ 62"/>
          <p:cNvSpPr/>
          <p:nvPr/>
        </p:nvSpPr>
        <p:spPr>
          <a:xfrm>
            <a:off x="449438" y="488930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メモ 63"/>
          <p:cNvSpPr/>
          <p:nvPr/>
        </p:nvSpPr>
        <p:spPr>
          <a:xfrm>
            <a:off x="216992" y="126465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メモ 64"/>
          <p:cNvSpPr/>
          <p:nvPr/>
        </p:nvSpPr>
        <p:spPr>
          <a:xfrm>
            <a:off x="2125885" y="1265010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メモ 65"/>
          <p:cNvSpPr/>
          <p:nvPr/>
        </p:nvSpPr>
        <p:spPr>
          <a:xfrm>
            <a:off x="412974" y="3637365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メモ 66"/>
          <p:cNvSpPr/>
          <p:nvPr/>
        </p:nvSpPr>
        <p:spPr>
          <a:xfrm>
            <a:off x="2245628" y="543642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メモ 67"/>
          <p:cNvSpPr/>
          <p:nvPr/>
        </p:nvSpPr>
        <p:spPr>
          <a:xfrm>
            <a:off x="2862647" y="163644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二等辺三角形 75">
            <a:extLst>
              <a:ext uri="{FF2B5EF4-FFF2-40B4-BE49-F238E27FC236}">
                <a16:creationId xmlns="" xmlns:a16="http://schemas.microsoft.com/office/drawing/2014/main" id="{1E8FAC00-E70B-4A49-8EF9-A8C7125F9AF6}"/>
              </a:ext>
            </a:extLst>
          </p:cNvPr>
          <p:cNvSpPr/>
          <p:nvPr/>
        </p:nvSpPr>
        <p:spPr>
          <a:xfrm rot="5400000">
            <a:off x="325723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7732" y="242915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総合的な学習の時間における学び</a:t>
            </a:r>
          </a:p>
        </p:txBody>
      </p:sp>
      <p:sp>
        <p:nvSpPr>
          <p:cNvPr id="93" name="メモ 65">
            <a:extLst>
              <a:ext uri="{FF2B5EF4-FFF2-40B4-BE49-F238E27FC236}">
                <a16:creationId xmlns="" xmlns:a16="http://schemas.microsoft.com/office/drawing/2014/main" id="{DB627714-42E9-4CD1-811F-CD0D59E4707E}"/>
              </a:ext>
            </a:extLst>
          </p:cNvPr>
          <p:cNvSpPr/>
          <p:nvPr/>
        </p:nvSpPr>
        <p:spPr>
          <a:xfrm>
            <a:off x="3709661" y="3182376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メモ 65">
            <a:extLst>
              <a:ext uri="{FF2B5EF4-FFF2-40B4-BE49-F238E27FC236}">
                <a16:creationId xmlns="" xmlns:a16="http://schemas.microsoft.com/office/drawing/2014/main" id="{A1C94FBD-69DD-4370-8116-D342333D23FB}"/>
              </a:ext>
            </a:extLst>
          </p:cNvPr>
          <p:cNvSpPr/>
          <p:nvPr/>
        </p:nvSpPr>
        <p:spPr>
          <a:xfrm>
            <a:off x="2314224" y="388430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メモ 65">
            <a:extLst>
              <a:ext uri="{FF2B5EF4-FFF2-40B4-BE49-F238E27FC236}">
                <a16:creationId xmlns="" xmlns:a16="http://schemas.microsoft.com/office/drawing/2014/main" id="{F8501E40-A808-4C65-A55D-9F622F291649}"/>
              </a:ext>
            </a:extLst>
          </p:cNvPr>
          <p:cNvSpPr/>
          <p:nvPr/>
        </p:nvSpPr>
        <p:spPr>
          <a:xfrm>
            <a:off x="181914" y="3016268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メモ 65">
            <a:extLst>
              <a:ext uri="{FF2B5EF4-FFF2-40B4-BE49-F238E27FC236}">
                <a16:creationId xmlns="" xmlns:a16="http://schemas.microsoft.com/office/drawing/2014/main" id="{E449603E-E535-406B-867D-1FE33AE64A35}"/>
              </a:ext>
            </a:extLst>
          </p:cNvPr>
          <p:cNvSpPr/>
          <p:nvPr/>
        </p:nvSpPr>
        <p:spPr>
          <a:xfrm>
            <a:off x="2046703" y="3510204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メモ 65">
            <a:extLst>
              <a:ext uri="{FF2B5EF4-FFF2-40B4-BE49-F238E27FC236}">
                <a16:creationId xmlns="" xmlns:a16="http://schemas.microsoft.com/office/drawing/2014/main" id="{C994B759-54CC-4C25-939A-81AA8EE845E7}"/>
              </a:ext>
            </a:extLst>
          </p:cNvPr>
          <p:cNvSpPr/>
          <p:nvPr/>
        </p:nvSpPr>
        <p:spPr>
          <a:xfrm>
            <a:off x="1843468" y="284481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="" xmlns:a16="http://schemas.microsoft.com/office/drawing/2014/main" id="{BEA08080-3A58-4F50-BD76-0F08B407F03C}"/>
              </a:ext>
            </a:extLst>
          </p:cNvPr>
          <p:cNvSpPr txBox="1"/>
          <p:nvPr/>
        </p:nvSpPr>
        <p:spPr>
          <a:xfrm>
            <a:off x="251520" y="5805264"/>
            <a:ext cx="4536504" cy="83099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その学びを支える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他教科・他領域等の学習</a:t>
            </a:r>
          </a:p>
        </p:txBody>
      </p:sp>
      <p:sp>
        <p:nvSpPr>
          <p:cNvPr id="75" name="二等辺三角形 74">
            <a:extLst>
              <a:ext uri="{FF2B5EF4-FFF2-40B4-BE49-F238E27FC236}">
                <a16:creationId xmlns="" xmlns:a16="http://schemas.microsoft.com/office/drawing/2014/main" id="{2C337B52-0781-4935-B60C-876B28706C1F}"/>
              </a:ext>
            </a:extLst>
          </p:cNvPr>
          <p:cNvSpPr/>
          <p:nvPr/>
        </p:nvSpPr>
        <p:spPr>
          <a:xfrm rot="5400000">
            <a:off x="158094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="" xmlns:a16="http://schemas.microsoft.com/office/drawing/2014/main" id="{81DFDFBB-95BF-491C-81FD-E365AF034963}"/>
              </a:ext>
            </a:extLst>
          </p:cNvPr>
          <p:cNvSpPr/>
          <p:nvPr/>
        </p:nvSpPr>
        <p:spPr>
          <a:xfrm>
            <a:off x="-476131" y="765614"/>
            <a:ext cx="5588191" cy="58715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076056" y="476672"/>
            <a:ext cx="3888432" cy="594928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9" name="メモ 8"/>
          <p:cNvSpPr/>
          <p:nvPr/>
        </p:nvSpPr>
        <p:spPr>
          <a:xfrm>
            <a:off x="6912260" y="148478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7740352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580112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7812360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7877053" y="430932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="" xmlns:a16="http://schemas.microsoft.com/office/drawing/2014/main" id="{E8404434-BFD0-4752-A075-398AEDB69E01}"/>
              </a:ext>
            </a:extLst>
          </p:cNvPr>
          <p:cNvSpPr/>
          <p:nvPr/>
        </p:nvSpPr>
        <p:spPr>
          <a:xfrm>
            <a:off x="6804248" y="1124744"/>
            <a:ext cx="2016224" cy="18002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3595E691-1F11-43A3-8A0C-BA0C0C017EF8}"/>
              </a:ext>
            </a:extLst>
          </p:cNvPr>
          <p:cNvSpPr txBox="1"/>
          <p:nvPr/>
        </p:nvSpPr>
        <p:spPr>
          <a:xfrm>
            <a:off x="7236296" y="908720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78" name="メモ 11">
            <a:extLst>
              <a:ext uri="{FF2B5EF4-FFF2-40B4-BE49-F238E27FC236}">
                <a16:creationId xmlns="" xmlns:a16="http://schemas.microsoft.com/office/drawing/2014/main" id="{112F33B1-FF5B-45B1-8C22-C5F2659003B1}"/>
              </a:ext>
            </a:extLst>
          </p:cNvPr>
          <p:cNvSpPr/>
          <p:nvPr/>
        </p:nvSpPr>
        <p:spPr>
          <a:xfrm>
            <a:off x="5148064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メモ 12">
            <a:extLst>
              <a:ext uri="{FF2B5EF4-FFF2-40B4-BE49-F238E27FC236}">
                <a16:creationId xmlns="" xmlns:a16="http://schemas.microsoft.com/office/drawing/2014/main" id="{29934B24-C736-4CCF-A1AC-008C9C5BBA63}"/>
              </a:ext>
            </a:extLst>
          </p:cNvPr>
          <p:cNvSpPr/>
          <p:nvPr/>
        </p:nvSpPr>
        <p:spPr>
          <a:xfrm>
            <a:off x="5724128" y="263691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メモ 13">
            <a:extLst>
              <a:ext uri="{FF2B5EF4-FFF2-40B4-BE49-F238E27FC236}">
                <a16:creationId xmlns="" xmlns:a16="http://schemas.microsoft.com/office/drawing/2014/main" id="{8A44A89D-E54B-4847-A2A3-C3E20EE8F0DC}"/>
              </a:ext>
            </a:extLst>
          </p:cNvPr>
          <p:cNvSpPr/>
          <p:nvPr/>
        </p:nvSpPr>
        <p:spPr>
          <a:xfrm>
            <a:off x="5292080" y="422108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メモ 13">
            <a:extLst>
              <a:ext uri="{FF2B5EF4-FFF2-40B4-BE49-F238E27FC236}">
                <a16:creationId xmlns="" xmlns:a16="http://schemas.microsoft.com/office/drawing/2014/main" id="{731ECC21-DB55-498D-8EC0-4ECF7894468E}"/>
              </a:ext>
            </a:extLst>
          </p:cNvPr>
          <p:cNvSpPr/>
          <p:nvPr/>
        </p:nvSpPr>
        <p:spPr>
          <a:xfrm>
            <a:off x="5868144" y="558924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メモ 13">
            <a:extLst>
              <a:ext uri="{FF2B5EF4-FFF2-40B4-BE49-F238E27FC236}">
                <a16:creationId xmlns="" xmlns:a16="http://schemas.microsoft.com/office/drawing/2014/main" id="{980EF0CE-3C12-4CFD-8C56-652ECF8D52A7}"/>
              </a:ext>
            </a:extLst>
          </p:cNvPr>
          <p:cNvSpPr/>
          <p:nvPr/>
        </p:nvSpPr>
        <p:spPr>
          <a:xfrm>
            <a:off x="6084168" y="515719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メモ 12">
            <a:extLst>
              <a:ext uri="{FF2B5EF4-FFF2-40B4-BE49-F238E27FC236}">
                <a16:creationId xmlns="" xmlns:a16="http://schemas.microsoft.com/office/drawing/2014/main" id="{FC188ACB-31B6-4732-A0F3-345502F1C2FA}"/>
              </a:ext>
            </a:extLst>
          </p:cNvPr>
          <p:cNvSpPr/>
          <p:nvPr/>
        </p:nvSpPr>
        <p:spPr>
          <a:xfrm>
            <a:off x="7668344" y="386104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メモ 13">
            <a:extLst>
              <a:ext uri="{FF2B5EF4-FFF2-40B4-BE49-F238E27FC236}">
                <a16:creationId xmlns="" xmlns:a16="http://schemas.microsoft.com/office/drawing/2014/main" id="{A9107AF8-EFA8-4774-B038-1E976385EBF0}"/>
              </a:ext>
            </a:extLst>
          </p:cNvPr>
          <p:cNvSpPr/>
          <p:nvPr/>
        </p:nvSpPr>
        <p:spPr>
          <a:xfrm>
            <a:off x="6084168" y="436510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="" xmlns:a16="http://schemas.microsoft.com/office/drawing/2014/main" id="{D67D7D1F-4420-41BD-BD7B-6F618D1B9A04}"/>
              </a:ext>
            </a:extLst>
          </p:cNvPr>
          <p:cNvSpPr/>
          <p:nvPr/>
        </p:nvSpPr>
        <p:spPr>
          <a:xfrm>
            <a:off x="5148064" y="1340768"/>
            <a:ext cx="1584176" cy="216024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0A5CD8DF-8A29-45C0-820B-EA468FBD2706}"/>
              </a:ext>
            </a:extLst>
          </p:cNvPr>
          <p:cNvSpPr txBox="1"/>
          <p:nvPr/>
        </p:nvSpPr>
        <p:spPr>
          <a:xfrm>
            <a:off x="5364088" y="1052736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="" xmlns:a16="http://schemas.microsoft.com/office/drawing/2014/main" id="{BED1C35E-D3E2-4FF2-865A-4FB2A2AD2C43}"/>
              </a:ext>
            </a:extLst>
          </p:cNvPr>
          <p:cNvSpPr/>
          <p:nvPr/>
        </p:nvSpPr>
        <p:spPr>
          <a:xfrm>
            <a:off x="7524328" y="3356992"/>
            <a:ext cx="1368152" cy="194421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=""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7668344" y="3140968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="" xmlns:a16="http://schemas.microsoft.com/office/drawing/2014/main" id="{FAE95BDF-128F-44C2-BF1B-26F76A3DC15E}"/>
              </a:ext>
            </a:extLst>
          </p:cNvPr>
          <p:cNvSpPr/>
          <p:nvPr/>
        </p:nvSpPr>
        <p:spPr>
          <a:xfrm>
            <a:off x="5148064" y="3861048"/>
            <a:ext cx="2304256" cy="244827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="" xmlns:a16="http://schemas.microsoft.com/office/drawing/2014/main" id="{E2545CD4-89E4-48F6-BEA3-F36EFEF63574}"/>
              </a:ext>
            </a:extLst>
          </p:cNvPr>
          <p:cNvSpPr txBox="1"/>
          <p:nvPr/>
        </p:nvSpPr>
        <p:spPr>
          <a:xfrm>
            <a:off x="5652119" y="3645024"/>
            <a:ext cx="13507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1" name="メモ 12">
            <a:extLst>
              <a:ext uri="{FF2B5EF4-FFF2-40B4-BE49-F238E27FC236}">
                <a16:creationId xmlns="" xmlns:a16="http://schemas.microsoft.com/office/drawing/2014/main" id="{CF59D768-D7C0-4F0E-A350-37583783E8C4}"/>
              </a:ext>
            </a:extLst>
          </p:cNvPr>
          <p:cNvSpPr/>
          <p:nvPr/>
        </p:nvSpPr>
        <p:spPr>
          <a:xfrm>
            <a:off x="5292080" y="486916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71" name="テキスト ボックス 70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グループ協議①での構造化のイメージ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７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5526726" y="43894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活用・発揮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している力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9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グループ協議①の進め方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８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774700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76390" y="2535090"/>
            <a:ext cx="381642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付箋を出し合う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グルーピングする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タイトルをつける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2000707" y="1079823"/>
            <a:ext cx="666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協議①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="" xmlns:a16="http://schemas.microsoft.com/office/drawing/2014/main" id="{3032A466-FA5A-44F7-A480-8C3997273702}"/>
              </a:ext>
            </a:extLst>
          </p:cNvPr>
          <p:cNvGrpSpPr/>
          <p:nvPr/>
        </p:nvGrpSpPr>
        <p:grpSpPr>
          <a:xfrm>
            <a:off x="731666" y="5795109"/>
            <a:ext cx="6158783" cy="584775"/>
            <a:chOff x="467544" y="1556792"/>
            <a:chExt cx="2914424" cy="584775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="" xmlns:a16="http://schemas.microsoft.com/office/drawing/2014/main" id="{7BECB4DD-03EE-44F2-A2B4-0AA4C2C77589}"/>
                </a:ext>
              </a:extLst>
            </p:cNvPr>
            <p:cNvSpPr txBox="1"/>
            <p:nvPr/>
          </p:nvSpPr>
          <p:spPr>
            <a:xfrm>
              <a:off x="467544" y="1556792"/>
              <a:ext cx="2914424" cy="584775"/>
            </a:xfrm>
            <a:prstGeom prst="rect">
              <a:avLst/>
            </a:prstGeom>
            <a:solidFill>
              <a:srgbClr val="CCECFF">
                <a:alpha val="80000"/>
              </a:srgbClr>
            </a:solidFill>
            <a:ln w="381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　ギャラリーウォーク　グループ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二等辺三角形 15">
              <a:extLst>
                <a:ext uri="{FF2B5EF4-FFF2-40B4-BE49-F238E27FC236}">
                  <a16:creationId xmlns="" xmlns:a16="http://schemas.microsoft.com/office/drawing/2014/main" id="{E801454C-5FAA-4A72-8CFB-744939FF6A65}"/>
                </a:ext>
              </a:extLst>
            </p:cNvPr>
            <p:cNvSpPr/>
            <p:nvPr/>
          </p:nvSpPr>
          <p:spPr>
            <a:xfrm rot="16200000" flipV="1">
              <a:off x="1115610" y="1837398"/>
              <a:ext cx="247542" cy="70645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="" xmlns:a16="http://schemas.microsoft.com/office/drawing/2014/main" id="{BD9B74E3-597D-4FDE-9BAF-D3317B9A8A95}"/>
                </a:ext>
              </a:extLst>
            </p:cNvPr>
            <p:cNvSpPr/>
            <p:nvPr/>
          </p:nvSpPr>
          <p:spPr>
            <a:xfrm rot="16200000" flipV="1">
              <a:off x="2495589" y="1837398"/>
              <a:ext cx="247542" cy="70645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4273761" y="2112895"/>
            <a:ext cx="3361698" cy="3468721"/>
            <a:chOff x="4741079" y="1865082"/>
            <a:chExt cx="3361698" cy="3468721"/>
          </a:xfrm>
        </p:grpSpPr>
        <p:sp>
          <p:nvSpPr>
            <p:cNvPr id="18" name="メモ 11">
              <a:extLst>
                <a:ext uri="{FF2B5EF4-FFF2-40B4-BE49-F238E27FC236}">
                  <a16:creationId xmlns="" xmlns:a16="http://schemas.microsoft.com/office/drawing/2014/main" id="{215A72FB-DE85-4146-A8BF-46203C926EDD}"/>
                </a:ext>
              </a:extLst>
            </p:cNvPr>
            <p:cNvSpPr/>
            <p:nvPr/>
          </p:nvSpPr>
          <p:spPr>
            <a:xfrm>
              <a:off x="4922052" y="3441782"/>
              <a:ext cx="1578964" cy="1254685"/>
            </a:xfrm>
            <a:prstGeom prst="foldedCorner">
              <a:avLst/>
            </a:prstGeom>
            <a:solidFill>
              <a:srgbClr val="66FFFF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メモ 12">
              <a:extLst>
                <a:ext uri="{FF2B5EF4-FFF2-40B4-BE49-F238E27FC236}">
                  <a16:creationId xmlns="" xmlns:a16="http://schemas.microsoft.com/office/drawing/2014/main" id="{25B8C93A-1D9B-451B-A775-46ACA19A9911}"/>
                </a:ext>
              </a:extLst>
            </p:cNvPr>
            <p:cNvSpPr/>
            <p:nvPr/>
          </p:nvSpPr>
          <p:spPr>
            <a:xfrm>
              <a:off x="6143817" y="3856271"/>
              <a:ext cx="1578964" cy="1254685"/>
            </a:xfrm>
            <a:prstGeom prst="foldedCorner">
              <a:avLst/>
            </a:prstGeom>
            <a:solidFill>
              <a:srgbClr val="66FFFF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" name="四角形: 角を丸くする 31">
              <a:extLst>
                <a:ext uri="{FF2B5EF4-FFF2-40B4-BE49-F238E27FC236}">
                  <a16:creationId xmlns="" xmlns:a16="http://schemas.microsoft.com/office/drawing/2014/main" id="{2E3D0AF8-3307-408D-829A-721AC959BBD9}"/>
                </a:ext>
              </a:extLst>
            </p:cNvPr>
            <p:cNvSpPr/>
            <p:nvPr/>
          </p:nvSpPr>
          <p:spPr>
            <a:xfrm>
              <a:off x="4741079" y="2098270"/>
              <a:ext cx="3361698" cy="32355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="" xmlns:a16="http://schemas.microsoft.com/office/drawing/2014/main" id="{8FD2E19C-CBA7-4953-A4C9-D2529F717878}"/>
                </a:ext>
              </a:extLst>
            </p:cNvPr>
            <p:cNvSpPr txBox="1"/>
            <p:nvPr/>
          </p:nvSpPr>
          <p:spPr>
            <a:xfrm>
              <a:off x="5349639" y="1865082"/>
              <a:ext cx="200812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伝える力</a:t>
              </a:r>
            </a:p>
          </p:txBody>
        </p:sp>
        <p:sp>
          <p:nvSpPr>
            <p:cNvPr id="22" name="メモ 11">
              <a:extLst>
                <a:ext uri="{FF2B5EF4-FFF2-40B4-BE49-F238E27FC236}">
                  <a16:creationId xmlns="" xmlns:a16="http://schemas.microsoft.com/office/drawing/2014/main" id="{2B561A58-458A-46E5-AD05-2F4AE62137D2}"/>
                </a:ext>
              </a:extLst>
            </p:cNvPr>
            <p:cNvSpPr/>
            <p:nvPr/>
          </p:nvSpPr>
          <p:spPr>
            <a:xfrm>
              <a:off x="5711534" y="2394341"/>
              <a:ext cx="1578964" cy="1254685"/>
            </a:xfrm>
            <a:prstGeom prst="foldedCorner">
              <a:avLst/>
            </a:prstGeom>
            <a:solidFill>
              <a:srgbClr val="66FFFF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聞き手に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問いかけながら話をしている</a:t>
              </a:r>
            </a:p>
          </p:txBody>
        </p:sp>
      </p:grpSp>
      <p:sp>
        <p:nvSpPr>
          <p:cNvPr id="23" name="吹き出し: 円形 1">
            <a:extLst>
              <a:ext uri="{FF2B5EF4-FFF2-40B4-BE49-F238E27FC236}">
                <a16:creationId xmlns="" xmlns:a16="http://schemas.microsoft.com/office/drawing/2014/main" id="{55D3A214-3CC7-45E4-B8C4-764F27EF2BCD}"/>
              </a:ext>
            </a:extLst>
          </p:cNvPr>
          <p:cNvSpPr/>
          <p:nvPr/>
        </p:nvSpPr>
        <p:spPr>
          <a:xfrm>
            <a:off x="6205847" y="1097279"/>
            <a:ext cx="2628684" cy="1142377"/>
          </a:xfrm>
          <a:prstGeom prst="wedgeEllipseCallout">
            <a:avLst>
              <a:gd name="adj1" fmla="val -58145"/>
              <a:gd name="adj2" fmla="val 46065"/>
            </a:avLst>
          </a:prstGeom>
          <a:solidFill>
            <a:srgbClr val="21C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FF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○○する力</a:t>
            </a:r>
            <a:endParaRPr kumimoji="1" lang="en-US" altLang="ja-JP" sz="2800" b="1" dirty="0">
              <a:solidFill>
                <a:srgbClr val="FFFF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rgbClr val="FFFF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○○力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7472211" y="5492327"/>
            <a:ext cx="1362320" cy="889001"/>
            <a:chOff x="2863918" y="5264149"/>
            <a:chExt cx="1362320" cy="889001"/>
          </a:xfrm>
        </p:grpSpPr>
        <p:sp>
          <p:nvSpPr>
            <p:cNvPr id="26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26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2194563" y="1299250"/>
            <a:ext cx="1956015" cy="1130956"/>
            <a:chOff x="303113" y="1340768"/>
            <a:chExt cx="1956015" cy="140367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/>
        </p:nvGrpSpPr>
        <p:grpSpPr>
          <a:xfrm>
            <a:off x="32484" y="1314363"/>
            <a:ext cx="1956015" cy="1130956"/>
            <a:chOff x="303113" y="1340768"/>
            <a:chExt cx="1956015" cy="1403677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 flipV="1">
            <a:off x="180205" y="4724058"/>
            <a:ext cx="1956015" cy="1382424"/>
            <a:chOff x="303113" y="1340768"/>
            <a:chExt cx="1956015" cy="1403677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グループ化 57"/>
          <p:cNvGrpSpPr/>
          <p:nvPr/>
        </p:nvGrpSpPr>
        <p:grpSpPr>
          <a:xfrm flipV="1">
            <a:off x="2285966" y="4737032"/>
            <a:ext cx="1956015" cy="1382424"/>
            <a:chOff x="303113" y="1340768"/>
            <a:chExt cx="1956015" cy="1403677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03113" y="135723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1616952" y="1340768"/>
              <a:ext cx="642176" cy="1403677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05213" y="1814183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759982" y="2275279"/>
              <a:ext cx="131383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メモ 62"/>
          <p:cNvSpPr/>
          <p:nvPr/>
        </p:nvSpPr>
        <p:spPr>
          <a:xfrm>
            <a:off x="449438" y="488930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メモ 63"/>
          <p:cNvSpPr/>
          <p:nvPr/>
        </p:nvSpPr>
        <p:spPr>
          <a:xfrm>
            <a:off x="216992" y="126465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メモ 64"/>
          <p:cNvSpPr/>
          <p:nvPr/>
        </p:nvSpPr>
        <p:spPr>
          <a:xfrm>
            <a:off x="2125885" y="1265010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メモ 66"/>
          <p:cNvSpPr/>
          <p:nvPr/>
        </p:nvSpPr>
        <p:spPr>
          <a:xfrm>
            <a:off x="2245628" y="5436424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メモ 67"/>
          <p:cNvSpPr/>
          <p:nvPr/>
        </p:nvSpPr>
        <p:spPr>
          <a:xfrm>
            <a:off x="2862647" y="1636441"/>
            <a:ext cx="937140" cy="654248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="" xmlns:a16="http://schemas.microsoft.com/office/drawing/2014/main" id="{BEA08080-3A58-4F50-BD76-0F08B407F03C}"/>
              </a:ext>
            </a:extLst>
          </p:cNvPr>
          <p:cNvSpPr txBox="1"/>
          <p:nvPr/>
        </p:nvSpPr>
        <p:spPr>
          <a:xfrm>
            <a:off x="251520" y="5805264"/>
            <a:ext cx="4536504" cy="83099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その学びを支える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他教科・他領域等の学習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076056" y="476672"/>
            <a:ext cx="3888432" cy="594928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9" name="メモ 8"/>
          <p:cNvSpPr/>
          <p:nvPr/>
        </p:nvSpPr>
        <p:spPr>
          <a:xfrm>
            <a:off x="6912260" y="148478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7740352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580112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7812360" y="162880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7877053" y="430932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="" xmlns:a16="http://schemas.microsoft.com/office/drawing/2014/main" id="{E8404434-BFD0-4752-A075-398AEDB69E01}"/>
              </a:ext>
            </a:extLst>
          </p:cNvPr>
          <p:cNvSpPr/>
          <p:nvPr/>
        </p:nvSpPr>
        <p:spPr>
          <a:xfrm>
            <a:off x="6804248" y="1124744"/>
            <a:ext cx="2016224" cy="18002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3595E691-1F11-43A3-8A0C-BA0C0C017EF8}"/>
              </a:ext>
            </a:extLst>
          </p:cNvPr>
          <p:cNvSpPr txBox="1"/>
          <p:nvPr/>
        </p:nvSpPr>
        <p:spPr>
          <a:xfrm>
            <a:off x="7236296" y="908720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78" name="メモ 11">
            <a:extLst>
              <a:ext uri="{FF2B5EF4-FFF2-40B4-BE49-F238E27FC236}">
                <a16:creationId xmlns="" xmlns:a16="http://schemas.microsoft.com/office/drawing/2014/main" id="{112F33B1-FF5B-45B1-8C22-C5F2659003B1}"/>
              </a:ext>
            </a:extLst>
          </p:cNvPr>
          <p:cNvSpPr/>
          <p:nvPr/>
        </p:nvSpPr>
        <p:spPr>
          <a:xfrm>
            <a:off x="5148064" y="220486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メモ 12">
            <a:extLst>
              <a:ext uri="{FF2B5EF4-FFF2-40B4-BE49-F238E27FC236}">
                <a16:creationId xmlns="" xmlns:a16="http://schemas.microsoft.com/office/drawing/2014/main" id="{29934B24-C736-4CCF-A1AC-008C9C5BBA63}"/>
              </a:ext>
            </a:extLst>
          </p:cNvPr>
          <p:cNvSpPr/>
          <p:nvPr/>
        </p:nvSpPr>
        <p:spPr>
          <a:xfrm>
            <a:off x="5724128" y="263691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メモ 13">
            <a:extLst>
              <a:ext uri="{FF2B5EF4-FFF2-40B4-BE49-F238E27FC236}">
                <a16:creationId xmlns="" xmlns:a16="http://schemas.microsoft.com/office/drawing/2014/main" id="{8A44A89D-E54B-4847-A2A3-C3E20EE8F0DC}"/>
              </a:ext>
            </a:extLst>
          </p:cNvPr>
          <p:cNvSpPr/>
          <p:nvPr/>
        </p:nvSpPr>
        <p:spPr>
          <a:xfrm>
            <a:off x="5292080" y="422108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メモ 13">
            <a:extLst>
              <a:ext uri="{FF2B5EF4-FFF2-40B4-BE49-F238E27FC236}">
                <a16:creationId xmlns="" xmlns:a16="http://schemas.microsoft.com/office/drawing/2014/main" id="{731ECC21-DB55-498D-8EC0-4ECF7894468E}"/>
              </a:ext>
            </a:extLst>
          </p:cNvPr>
          <p:cNvSpPr/>
          <p:nvPr/>
        </p:nvSpPr>
        <p:spPr>
          <a:xfrm>
            <a:off x="5868144" y="558924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メモ 13">
            <a:extLst>
              <a:ext uri="{FF2B5EF4-FFF2-40B4-BE49-F238E27FC236}">
                <a16:creationId xmlns="" xmlns:a16="http://schemas.microsoft.com/office/drawing/2014/main" id="{980EF0CE-3C12-4CFD-8C56-652ECF8D52A7}"/>
              </a:ext>
            </a:extLst>
          </p:cNvPr>
          <p:cNvSpPr/>
          <p:nvPr/>
        </p:nvSpPr>
        <p:spPr>
          <a:xfrm>
            <a:off x="6084168" y="5157192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メモ 12">
            <a:extLst>
              <a:ext uri="{FF2B5EF4-FFF2-40B4-BE49-F238E27FC236}">
                <a16:creationId xmlns="" xmlns:a16="http://schemas.microsoft.com/office/drawing/2014/main" id="{FC188ACB-31B6-4732-A0F3-345502F1C2FA}"/>
              </a:ext>
            </a:extLst>
          </p:cNvPr>
          <p:cNvSpPr/>
          <p:nvPr/>
        </p:nvSpPr>
        <p:spPr>
          <a:xfrm>
            <a:off x="7668344" y="3861048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メモ 13">
            <a:extLst>
              <a:ext uri="{FF2B5EF4-FFF2-40B4-BE49-F238E27FC236}">
                <a16:creationId xmlns="" xmlns:a16="http://schemas.microsoft.com/office/drawing/2014/main" id="{A9107AF8-EFA8-4774-B038-1E976385EBF0}"/>
              </a:ext>
            </a:extLst>
          </p:cNvPr>
          <p:cNvSpPr/>
          <p:nvPr/>
        </p:nvSpPr>
        <p:spPr>
          <a:xfrm>
            <a:off x="6084168" y="4365104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="" xmlns:a16="http://schemas.microsoft.com/office/drawing/2014/main" id="{D67D7D1F-4420-41BD-BD7B-6F618D1B9A04}"/>
              </a:ext>
            </a:extLst>
          </p:cNvPr>
          <p:cNvSpPr/>
          <p:nvPr/>
        </p:nvSpPr>
        <p:spPr>
          <a:xfrm>
            <a:off x="5148064" y="1340768"/>
            <a:ext cx="1584176" cy="216024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0A5CD8DF-8A29-45C0-820B-EA468FBD2706}"/>
              </a:ext>
            </a:extLst>
          </p:cNvPr>
          <p:cNvSpPr txBox="1"/>
          <p:nvPr/>
        </p:nvSpPr>
        <p:spPr>
          <a:xfrm>
            <a:off x="5364088" y="1052736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="" xmlns:a16="http://schemas.microsoft.com/office/drawing/2014/main" id="{BED1C35E-D3E2-4FF2-865A-4FB2A2AD2C43}"/>
              </a:ext>
            </a:extLst>
          </p:cNvPr>
          <p:cNvSpPr/>
          <p:nvPr/>
        </p:nvSpPr>
        <p:spPr>
          <a:xfrm>
            <a:off x="7524328" y="3356992"/>
            <a:ext cx="1368152" cy="1944216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=""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7668344" y="3140968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="" xmlns:a16="http://schemas.microsoft.com/office/drawing/2014/main" id="{FAE95BDF-128F-44C2-BF1B-26F76A3DC15E}"/>
              </a:ext>
            </a:extLst>
          </p:cNvPr>
          <p:cNvSpPr/>
          <p:nvPr/>
        </p:nvSpPr>
        <p:spPr>
          <a:xfrm>
            <a:off x="5148064" y="3861048"/>
            <a:ext cx="2304256" cy="244827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="" xmlns:a16="http://schemas.microsoft.com/office/drawing/2014/main" id="{E2545CD4-89E4-48F6-BEA3-F36EFEF63574}"/>
              </a:ext>
            </a:extLst>
          </p:cNvPr>
          <p:cNvSpPr txBox="1"/>
          <p:nvPr/>
        </p:nvSpPr>
        <p:spPr>
          <a:xfrm>
            <a:off x="5652119" y="3645024"/>
            <a:ext cx="13507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81" name="メモ 12">
            <a:extLst>
              <a:ext uri="{FF2B5EF4-FFF2-40B4-BE49-F238E27FC236}">
                <a16:creationId xmlns="" xmlns:a16="http://schemas.microsoft.com/office/drawing/2014/main" id="{CF59D768-D7C0-4F0E-A350-37583783E8C4}"/>
              </a:ext>
            </a:extLst>
          </p:cNvPr>
          <p:cNvSpPr/>
          <p:nvPr/>
        </p:nvSpPr>
        <p:spPr>
          <a:xfrm>
            <a:off x="5292080" y="4869160"/>
            <a:ext cx="936104" cy="654248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="" xmlns:a16="http://schemas.microsoft.com/office/drawing/2014/main" id="{90FDEB96-8D65-4D83-80F7-4D5AC55423B3}"/>
              </a:ext>
            </a:extLst>
          </p:cNvPr>
          <p:cNvSpPr/>
          <p:nvPr/>
        </p:nvSpPr>
        <p:spPr>
          <a:xfrm>
            <a:off x="-828600" y="851826"/>
            <a:ext cx="5760640" cy="153561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="" xmlns:a16="http://schemas.microsoft.com/office/drawing/2014/main" id="{7A6E7B55-C3BA-47AE-AC8A-762C1A90E978}"/>
              </a:ext>
            </a:extLst>
          </p:cNvPr>
          <p:cNvSpPr/>
          <p:nvPr/>
        </p:nvSpPr>
        <p:spPr>
          <a:xfrm>
            <a:off x="-756592" y="4759442"/>
            <a:ext cx="5688632" cy="1992651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ホームベース 6"/>
          <p:cNvSpPr/>
          <p:nvPr/>
        </p:nvSpPr>
        <p:spPr>
          <a:xfrm>
            <a:off x="107504" y="2421742"/>
            <a:ext cx="5095185" cy="2303401"/>
          </a:xfrm>
          <a:prstGeom prst="homePlate">
            <a:avLst>
              <a:gd name="adj" fmla="val 37325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メモ 65"/>
          <p:cNvSpPr/>
          <p:nvPr/>
        </p:nvSpPr>
        <p:spPr>
          <a:xfrm>
            <a:off x="412974" y="3637365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二等辺三角形 75">
            <a:extLst>
              <a:ext uri="{FF2B5EF4-FFF2-40B4-BE49-F238E27FC236}">
                <a16:creationId xmlns="" xmlns:a16="http://schemas.microsoft.com/office/drawing/2014/main" id="{1E8FAC00-E70B-4A49-8EF9-A8C7125F9AF6}"/>
              </a:ext>
            </a:extLst>
          </p:cNvPr>
          <p:cNvSpPr/>
          <p:nvPr/>
        </p:nvSpPr>
        <p:spPr>
          <a:xfrm rot="5400000">
            <a:off x="325723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7732" y="242915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総合的な学習の時間における学び</a:t>
            </a:r>
          </a:p>
        </p:txBody>
      </p:sp>
      <p:sp>
        <p:nvSpPr>
          <p:cNvPr id="93" name="メモ 65">
            <a:extLst>
              <a:ext uri="{FF2B5EF4-FFF2-40B4-BE49-F238E27FC236}">
                <a16:creationId xmlns="" xmlns:a16="http://schemas.microsoft.com/office/drawing/2014/main" id="{DB627714-42E9-4CD1-811F-CD0D59E4707E}"/>
              </a:ext>
            </a:extLst>
          </p:cNvPr>
          <p:cNvSpPr/>
          <p:nvPr/>
        </p:nvSpPr>
        <p:spPr>
          <a:xfrm>
            <a:off x="3709661" y="3182376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メモ 65">
            <a:extLst>
              <a:ext uri="{FF2B5EF4-FFF2-40B4-BE49-F238E27FC236}">
                <a16:creationId xmlns="" xmlns:a16="http://schemas.microsoft.com/office/drawing/2014/main" id="{A1C94FBD-69DD-4370-8116-D342333D23FB}"/>
              </a:ext>
            </a:extLst>
          </p:cNvPr>
          <p:cNvSpPr/>
          <p:nvPr/>
        </p:nvSpPr>
        <p:spPr>
          <a:xfrm>
            <a:off x="2314224" y="388430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メモ 65">
            <a:extLst>
              <a:ext uri="{FF2B5EF4-FFF2-40B4-BE49-F238E27FC236}">
                <a16:creationId xmlns="" xmlns:a16="http://schemas.microsoft.com/office/drawing/2014/main" id="{F8501E40-A808-4C65-A55D-9F622F291649}"/>
              </a:ext>
            </a:extLst>
          </p:cNvPr>
          <p:cNvSpPr/>
          <p:nvPr/>
        </p:nvSpPr>
        <p:spPr>
          <a:xfrm>
            <a:off x="181914" y="3016268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メモ 65">
            <a:extLst>
              <a:ext uri="{FF2B5EF4-FFF2-40B4-BE49-F238E27FC236}">
                <a16:creationId xmlns="" xmlns:a16="http://schemas.microsoft.com/office/drawing/2014/main" id="{E449603E-E535-406B-867D-1FE33AE64A35}"/>
              </a:ext>
            </a:extLst>
          </p:cNvPr>
          <p:cNvSpPr/>
          <p:nvPr/>
        </p:nvSpPr>
        <p:spPr>
          <a:xfrm>
            <a:off x="2046703" y="3510204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メモ 65">
            <a:extLst>
              <a:ext uri="{FF2B5EF4-FFF2-40B4-BE49-F238E27FC236}">
                <a16:creationId xmlns="" xmlns:a16="http://schemas.microsoft.com/office/drawing/2014/main" id="{C994B759-54CC-4C25-939A-81AA8EE845E7}"/>
              </a:ext>
            </a:extLst>
          </p:cNvPr>
          <p:cNvSpPr/>
          <p:nvPr/>
        </p:nvSpPr>
        <p:spPr>
          <a:xfrm>
            <a:off x="1843468" y="2844819"/>
            <a:ext cx="1206698" cy="799118"/>
          </a:xfrm>
          <a:prstGeom prst="foldedCorner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二等辺三角形 74">
            <a:extLst>
              <a:ext uri="{FF2B5EF4-FFF2-40B4-BE49-F238E27FC236}">
                <a16:creationId xmlns="" xmlns:a16="http://schemas.microsoft.com/office/drawing/2014/main" id="{2C337B52-0781-4935-B60C-876B28706C1F}"/>
              </a:ext>
            </a:extLst>
          </p:cNvPr>
          <p:cNvSpPr/>
          <p:nvPr/>
        </p:nvSpPr>
        <p:spPr>
          <a:xfrm rot="5400000">
            <a:off x="1580942" y="3554392"/>
            <a:ext cx="417394" cy="19591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5" name="グループ化 84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98" name="テキスト ボックス 97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グループ協議②での構造化のイメージ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D629"/>
            </a:solidFill>
            <a:ln>
              <a:solidFill>
                <a:srgbClr val="FFD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９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5526726" y="43894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活用・発揮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している力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="" xmlns:a16="http://schemas.microsoft.com/office/drawing/2014/main" id="{1386EC82-BAA0-458D-9D39-78B4AD0562CC}"/>
              </a:ext>
            </a:extLst>
          </p:cNvPr>
          <p:cNvSpPr/>
          <p:nvPr/>
        </p:nvSpPr>
        <p:spPr>
          <a:xfrm>
            <a:off x="4971986" y="336178"/>
            <a:ext cx="3992501" cy="613227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587</Words>
  <Application>Microsoft Office PowerPoint</Application>
  <PresentationFormat>画面に合わせる (4:3)</PresentationFormat>
  <Paragraphs>194</Paragraphs>
  <Slides>19</Slides>
  <Notes>16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Meiryo UI</vt:lpstr>
      <vt:lpstr>ＭＳ Ｐゴシック</vt:lpstr>
      <vt:lpstr>メイリオ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スライド番号4，5，6，10，13にある 黄色枠（下のようなもの）は スライドの内容を枠内の記述のように修正後、 削除して使用する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2017-09-20T09:00:46Z</dcterms:created>
  <dcterms:modified xsi:type="dcterms:W3CDTF">2017-09-20T09:00:50Z</dcterms:modified>
</cp:coreProperties>
</file>