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5" r:id="rId2"/>
    <p:sldId id="276" r:id="rId3"/>
    <p:sldId id="278" r:id="rId4"/>
    <p:sldId id="277" r:id="rId5"/>
    <p:sldId id="279" r:id="rId6"/>
    <p:sldId id="284" r:id="rId7"/>
    <p:sldId id="285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CCFF"/>
    <a:srgbClr val="FF6699"/>
    <a:srgbClr val="66FF66"/>
    <a:srgbClr val="99FF66"/>
    <a:srgbClr val="FFFF00"/>
    <a:srgbClr val="FF99FF"/>
    <a:srgbClr val="FFFF99"/>
    <a:srgbClr val="FFCC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3957" autoAdjust="0"/>
  </p:normalViewPr>
  <p:slideViewPr>
    <p:cSldViewPr snapToGrid="0">
      <p:cViewPr varScale="1">
        <p:scale>
          <a:sx n="62" d="100"/>
          <a:sy n="62" d="100"/>
        </p:scale>
        <p:origin x="13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4" y="0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770A4E83-B3B5-4337-9A8F-EC6AAC2EB72B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816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4" y="9441816"/>
            <a:ext cx="2950529" cy="49752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AD19D80-73C0-4BC5-9023-377862CFD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052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186" cy="49905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926" y="2"/>
            <a:ext cx="2950186" cy="499056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0B39327B-D600-434B-9C76-C9F1FA0F1000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395" y="4783979"/>
            <a:ext cx="5446412" cy="3913527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283"/>
            <a:ext cx="2950186" cy="49905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926" y="9440283"/>
            <a:ext cx="2950186" cy="499055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4CEBF29-3916-4A16-90CA-85D08F8E6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3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11CF5-39DF-4058-93A7-28BCCDAEEB3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17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551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1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408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EBF29-3916-4A16-90CA-85D08F8E69D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5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5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8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75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3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3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CF12-7980-457B-B114-3F73305C6A22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45F9-D58D-40E2-B4B5-8D841D32AF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63639" y="2077200"/>
            <a:ext cx="8190963" cy="3060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グループ協議を通して生まれた疑問を、ホワイトボードを活用して、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授業者と共に解決していくことで、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授業改善に資することを目指す。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7071" y="553453"/>
            <a:ext cx="1784350" cy="76944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6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8972" y="1960225"/>
            <a:ext cx="881502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 研修の説明・授業者自評 （４分）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 グループ協議　　　　　（</a:t>
            </a:r>
            <a:r>
              <a:rPr lang="en-US" altLang="ja-JP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 全体共有・質疑            （</a:t>
            </a:r>
            <a:r>
              <a:rPr lang="en-US" altLang="ja-JP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 まとめ                        （１分）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8972" y="369885"/>
            <a:ext cx="3097330" cy="76944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研修の流れ</a:t>
            </a:r>
            <a:endParaRPr kumimoji="1"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467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402789" y="664148"/>
            <a:ext cx="1922519" cy="76944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準備物</a:t>
            </a: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831277" y="1433589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2789" y="2017620"/>
            <a:ext cx="7790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4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44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ホワイトボード</a:t>
            </a:r>
            <a:endParaRPr lang="en-US" altLang="ja-JP" sz="4400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endParaRPr lang="en-US" altLang="ja-JP" sz="4400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・ホワイトボードマーカー</a:t>
            </a:r>
            <a:endParaRPr lang="en-US" altLang="ja-JP" sz="4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34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301278" y="579267"/>
            <a:ext cx="3606941" cy="76944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授業者の心得</a:t>
            </a:r>
            <a:endParaRPr lang="en-US" altLang="ja-JP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27849" y="2803636"/>
            <a:ext cx="85161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単元（授業）で育成を目指す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資質・能力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授業後に協議して欲しい内容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（本時の提案内容）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705" y="-28117"/>
            <a:ext cx="1984208" cy="198420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0C09FA-DDFF-4812-91A4-DA82CACB1DD4}"/>
              </a:ext>
            </a:extLst>
          </p:cNvPr>
          <p:cNvSpPr txBox="1"/>
          <p:nvPr/>
        </p:nvSpPr>
        <p:spPr>
          <a:xfrm>
            <a:off x="498204" y="1873087"/>
            <a:ext cx="6816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事前準備（指導</a:t>
            </a: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案作成</a:t>
            </a:r>
            <a:r>
              <a:rPr kumimoji="1"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時）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58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301277" y="495524"/>
            <a:ext cx="3534453" cy="76944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参観者の心得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13924" y="3083682"/>
            <a:ext cx="85161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・生徒の様子が分かる位置から参観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・生徒の学びを</a:t>
            </a:r>
            <a:r>
              <a:rPr lang="ja-JP" altLang="en-US" sz="40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観察しメモ</a:t>
            </a: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をとる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↓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協議して欲しい内容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21" y="511166"/>
            <a:ext cx="1900990" cy="190099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E2956C-8463-4B4A-9E94-EEC8DD1D55D3}"/>
              </a:ext>
            </a:extLst>
          </p:cNvPr>
          <p:cNvSpPr txBox="1"/>
          <p:nvPr/>
        </p:nvSpPr>
        <p:spPr>
          <a:xfrm>
            <a:off x="498204" y="1873087"/>
            <a:ext cx="3966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参観時</a:t>
            </a:r>
          </a:p>
        </p:txBody>
      </p:sp>
    </p:spTree>
    <p:extLst>
      <p:ext uri="{BB962C8B-B14F-4D97-AF65-F5344CB8AC3E}">
        <p14:creationId xmlns:p14="http://schemas.microsoft.com/office/powerpoint/2010/main" val="265005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402788" y="507607"/>
            <a:ext cx="6623653" cy="76944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「２グループ協議」の</a:t>
            </a:r>
            <a:r>
              <a:rPr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視点</a:t>
            </a:r>
            <a:endParaRPr kumimoji="1"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831277" y="1433589"/>
            <a:ext cx="7200000" cy="3025947"/>
          </a:xfrm>
          <a:prstGeom prst="rect">
            <a:avLst/>
          </a:prstGeom>
          <a:ln w="571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2789" y="2036311"/>
            <a:ext cx="459104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良かった点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改善点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lnSpc>
                <a:spcPct val="150000"/>
              </a:lnSpc>
              <a:defRPr/>
            </a:pPr>
            <a:r>
              <a:rPr lang="ja-JP" altLang="en-US" sz="4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質問</a:t>
            </a:r>
            <a:endParaRPr lang="en-US" altLang="ja-JP" sz="4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175" y="1756610"/>
            <a:ext cx="3018844" cy="4566273"/>
          </a:xfrm>
          <a:prstGeom prst="rect">
            <a:avLst/>
          </a:prstGeom>
          <a:ln w="63500" cmpd="thickThin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313" y="4469066"/>
            <a:ext cx="2223772" cy="222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1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612722" y="1104482"/>
            <a:ext cx="818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ファシリテータ－の</a:t>
            </a:r>
            <a:r>
              <a:rPr kumimoji="1" lang="ja-JP" altLang="en-US" sz="4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心得</a:t>
            </a:r>
            <a:r>
              <a:rPr kumimoji="1" lang="en-US" altLang="ja-JP" sz="4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4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参観者も）</a:t>
            </a:r>
            <a:endParaRPr kumimoji="1" lang="ja-JP" altLang="en-US" sz="4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39891" y="2011285"/>
            <a:ext cx="79534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授業提案者が、提案して良かったと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思えるように！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協議では、グループのメンバーが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同じように発表できるように！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全体共有では、それぞれのグル－プの　　　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意見を共通点や相違点を意識しまとめ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457200">
              <a:defRPr/>
            </a:pP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32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3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いく</a:t>
            </a:r>
            <a:endParaRPr lang="en-US" altLang="ja-JP" sz="3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861" y="191792"/>
            <a:ext cx="5276223" cy="76944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「３全体共有・質疑」</a:t>
            </a:r>
            <a:endParaRPr kumimoji="1"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24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</Words>
  <Application>Microsoft Office PowerPoint</Application>
  <PresentationFormat>画面に合わせる (4:3)</PresentationFormat>
  <Paragraphs>53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2018-02-06T08:08:52Z</dcterms:created>
  <dcterms:modified xsi:type="dcterms:W3CDTF">2018-02-06T08:08:56Z</dcterms:modified>
</cp:coreProperties>
</file>