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11"/>
  </p:notesMasterIdLst>
  <p:sldIdLst>
    <p:sldId id="275" r:id="rId2"/>
    <p:sldId id="276" r:id="rId3"/>
    <p:sldId id="261" r:id="rId4"/>
    <p:sldId id="278" r:id="rId5"/>
    <p:sldId id="279" r:id="rId6"/>
    <p:sldId id="280" r:id="rId7"/>
    <p:sldId id="281" r:id="rId8"/>
    <p:sldId id="282" r:id="rId9"/>
    <p:sldId id="274" r:id="rId10"/>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00"/>
    <a:srgbClr val="FF9900"/>
    <a:srgbClr val="66CCFF"/>
    <a:srgbClr val="CCECFF"/>
    <a:srgbClr val="FFFF00"/>
    <a:srgbClr val="FFFF99"/>
    <a:srgbClr val="99FFCC"/>
    <a:srgbClr val="66FFFF"/>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1397" autoAdjust="0"/>
    <p:restoredTop sz="85072" autoAdjust="0"/>
  </p:normalViewPr>
  <p:slideViewPr>
    <p:cSldViewPr snapToGrid="0">
      <p:cViewPr varScale="1">
        <p:scale>
          <a:sx n="63" d="100"/>
          <a:sy n="63" d="100"/>
        </p:scale>
        <p:origin x="94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2949786" cy="498693"/>
          </a:xfrm>
          <a:prstGeom prst="rect">
            <a:avLst/>
          </a:prstGeom>
        </p:spPr>
        <p:txBody>
          <a:bodyPr vert="horz" lIns="91431" tIns="45715" rIns="91431" bIns="45715"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9" y="0"/>
            <a:ext cx="2949786" cy="498693"/>
          </a:xfrm>
          <a:prstGeom prst="rect">
            <a:avLst/>
          </a:prstGeom>
        </p:spPr>
        <p:txBody>
          <a:bodyPr vert="horz" lIns="91431" tIns="45715" rIns="91431" bIns="45715" rtlCol="0"/>
          <a:lstStyle>
            <a:lvl1pPr algn="r">
              <a:defRPr sz="1200"/>
            </a:lvl1pPr>
          </a:lstStyle>
          <a:p>
            <a:fld id="{F84F8AA8-FE82-4098-A031-59CB79546DE9}" type="datetimeFigureOut">
              <a:rPr kumimoji="1" lang="ja-JP" altLang="en-US" smtClean="0"/>
              <a:t>2017/3/17</a:t>
            </a:fld>
            <a:endParaRPr kumimoji="1" lang="ja-JP" altLang="en-US"/>
          </a:p>
        </p:txBody>
      </p:sp>
      <p:sp>
        <p:nvSpPr>
          <p:cNvPr id="4" name="スライド イメージ プレースホルダー 3"/>
          <p:cNvSpPr>
            <a:spLocks noGrp="1" noRot="1" noChangeAspect="1"/>
          </p:cNvSpPr>
          <p:nvPr>
            <p:ph type="sldImg" idx="2"/>
          </p:nvPr>
        </p:nvSpPr>
        <p:spPr>
          <a:xfrm>
            <a:off x="1168400" y="1243013"/>
            <a:ext cx="4470400" cy="3354387"/>
          </a:xfrm>
          <a:prstGeom prst="rect">
            <a:avLst/>
          </a:prstGeom>
          <a:noFill/>
          <a:ln w="12700">
            <a:solidFill>
              <a:prstClr val="black"/>
            </a:solidFill>
          </a:ln>
        </p:spPr>
        <p:txBody>
          <a:bodyPr vert="horz" lIns="91431" tIns="45715" rIns="91431" bIns="45715" rtlCol="0" anchor="ctr"/>
          <a:lstStyle/>
          <a:p>
            <a:endParaRPr lang="ja-JP" altLang="en-US"/>
          </a:p>
        </p:txBody>
      </p:sp>
      <p:sp>
        <p:nvSpPr>
          <p:cNvPr id="5" name="ノート プレースホルダー 4"/>
          <p:cNvSpPr>
            <a:spLocks noGrp="1"/>
          </p:cNvSpPr>
          <p:nvPr>
            <p:ph type="body" sz="quarter" idx="3"/>
          </p:nvPr>
        </p:nvSpPr>
        <p:spPr>
          <a:xfrm>
            <a:off x="680721" y="4783307"/>
            <a:ext cx="5445760" cy="3913614"/>
          </a:xfrm>
          <a:prstGeom prst="rect">
            <a:avLst/>
          </a:prstGeom>
        </p:spPr>
        <p:txBody>
          <a:bodyPr vert="horz" lIns="91431" tIns="45715" rIns="91431" bIns="45715"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2" y="9440647"/>
            <a:ext cx="2949786" cy="498692"/>
          </a:xfrm>
          <a:prstGeom prst="rect">
            <a:avLst/>
          </a:prstGeom>
        </p:spPr>
        <p:txBody>
          <a:bodyPr vert="horz" lIns="91431" tIns="45715" rIns="91431" bIns="45715"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9" y="9440647"/>
            <a:ext cx="2949786" cy="498692"/>
          </a:xfrm>
          <a:prstGeom prst="rect">
            <a:avLst/>
          </a:prstGeom>
        </p:spPr>
        <p:txBody>
          <a:bodyPr vert="horz" lIns="91431" tIns="45715" rIns="91431" bIns="45715" rtlCol="0" anchor="b"/>
          <a:lstStyle>
            <a:lvl1pPr algn="r">
              <a:defRPr sz="1200"/>
            </a:lvl1pPr>
          </a:lstStyle>
          <a:p>
            <a:fld id="{200AA4BE-E60B-4EDA-9206-C74639CF933A}" type="slidenum">
              <a:rPr kumimoji="1" lang="ja-JP" altLang="en-US" smtClean="0"/>
              <a:t>‹#›</a:t>
            </a:fld>
            <a:endParaRPr kumimoji="1" lang="ja-JP" altLang="en-US"/>
          </a:p>
        </p:txBody>
      </p:sp>
    </p:spTree>
    <p:extLst>
      <p:ext uri="{BB962C8B-B14F-4D97-AF65-F5344CB8AC3E}">
        <p14:creationId xmlns:p14="http://schemas.microsoft.com/office/powerpoint/2010/main" val="178947109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200AA4BE-E60B-4EDA-9206-C74639CF933A}" type="slidenum">
              <a:rPr kumimoji="1" lang="ja-JP" altLang="en-US" smtClean="0"/>
              <a:t>1</a:t>
            </a:fld>
            <a:endParaRPr kumimoji="1" lang="ja-JP" altLang="en-US"/>
          </a:p>
        </p:txBody>
      </p:sp>
    </p:spTree>
    <p:extLst>
      <p:ext uri="{BB962C8B-B14F-4D97-AF65-F5344CB8AC3E}">
        <p14:creationId xmlns:p14="http://schemas.microsoft.com/office/powerpoint/2010/main" val="25947581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（注）今後の資料の時間表示はステップ内の全体の時間を示している。</a:t>
            </a:r>
            <a:endParaRPr kumimoji="1" lang="en-US" altLang="ja-JP" dirty="0" smtClean="0"/>
          </a:p>
          <a:p>
            <a:r>
              <a:rPr kumimoji="1" lang="ja-JP" altLang="en-US" dirty="0" smtClean="0"/>
              <a:t>　　　　　個人記入～グループでの時間はもっと短くなります。</a:t>
            </a:r>
            <a:endParaRPr kumimoji="1" lang="en-US" altLang="ja-JP" dirty="0" smtClean="0"/>
          </a:p>
          <a:p>
            <a:r>
              <a:rPr kumimoji="1" lang="ja-JP" altLang="en-US" dirty="0" smtClean="0"/>
              <a:t>　　　　　実際に示すときには、直接の作業の時間（短い時間）を示した方が分かりやすいかも知れません。</a:t>
            </a:r>
            <a:endParaRPr kumimoji="1" lang="en-US" altLang="ja-JP" dirty="0" smtClean="0"/>
          </a:p>
          <a:p>
            <a:r>
              <a:rPr kumimoji="1" lang="ja-JP" altLang="en-US" dirty="0" smtClean="0"/>
              <a:t>　　　　　さらに、実際の時計の時間（○分まで）もいいかと思います。</a:t>
            </a:r>
            <a:endParaRPr kumimoji="1" lang="ja-JP" altLang="en-US" dirty="0"/>
          </a:p>
        </p:txBody>
      </p:sp>
      <p:sp>
        <p:nvSpPr>
          <p:cNvPr id="4" name="スライド番号プレースホルダー 3"/>
          <p:cNvSpPr>
            <a:spLocks noGrp="1"/>
          </p:cNvSpPr>
          <p:nvPr>
            <p:ph type="sldNum" sz="quarter" idx="10"/>
          </p:nvPr>
        </p:nvSpPr>
        <p:spPr/>
        <p:txBody>
          <a:bodyPr/>
          <a:lstStyle/>
          <a:p>
            <a:fld id="{35F11CF5-39DF-4058-93A7-28BCCDAEEB3D}" type="slidenum">
              <a:rPr kumimoji="1" lang="ja-JP" altLang="en-US" smtClean="0"/>
              <a:t>2</a:t>
            </a:fld>
            <a:endParaRPr kumimoji="1" lang="ja-JP" altLang="en-US"/>
          </a:p>
        </p:txBody>
      </p:sp>
    </p:spTree>
    <p:extLst>
      <p:ext uri="{BB962C8B-B14F-4D97-AF65-F5344CB8AC3E}">
        <p14:creationId xmlns:p14="http://schemas.microsoft.com/office/powerpoint/2010/main" val="35633023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ステップ１</a:t>
            </a:r>
            <a:endParaRPr kumimoji="1" lang="en-US" altLang="ja-JP" dirty="0" smtClean="0"/>
          </a:p>
          <a:p>
            <a:r>
              <a:rPr kumimoji="1" lang="ja-JP" altLang="en-US" dirty="0" smtClean="0"/>
              <a:t>ワークシートのステップ</a:t>
            </a:r>
            <a:r>
              <a:rPr kumimoji="1" lang="en-US" altLang="ja-JP" dirty="0" smtClean="0"/>
              <a:t>1</a:t>
            </a:r>
            <a:r>
              <a:rPr kumimoji="1" lang="ja-JP" altLang="en-US" dirty="0" smtClean="0"/>
              <a:t>の項目をご覧下さい。</a:t>
            </a:r>
            <a:endParaRPr kumimoji="1" lang="en-US" altLang="ja-JP" dirty="0" smtClean="0"/>
          </a:p>
          <a:p>
            <a:r>
              <a:rPr kumimoji="1" lang="ja-JP" altLang="en-US" dirty="0" smtClean="0"/>
              <a:t>上には、本校の育成を目指す資質・能力として</a:t>
            </a:r>
            <a:endParaRPr kumimoji="1" lang="en-US" altLang="ja-JP" dirty="0" smtClean="0"/>
          </a:p>
          <a:p>
            <a:r>
              <a:rPr kumimoji="1" lang="ja-JP" altLang="en-US" dirty="0" smtClean="0"/>
              <a:t>（　　　　　　　　　　　　　　　　　　　　　　　　）</a:t>
            </a:r>
            <a:endParaRPr kumimoji="1" lang="en-US" altLang="ja-JP" dirty="0" smtClean="0"/>
          </a:p>
          <a:p>
            <a:r>
              <a:rPr kumimoji="1" lang="ja-JP" altLang="en-US" dirty="0" smtClean="0"/>
              <a:t>を記しています。</a:t>
            </a:r>
            <a:endParaRPr kumimoji="1" lang="en-US" altLang="ja-JP" dirty="0" smtClean="0"/>
          </a:p>
          <a:p>
            <a:r>
              <a:rPr kumimoji="1" lang="ja-JP" altLang="en-US" dirty="0" smtClean="0"/>
              <a:t>これらを踏まえ、</a:t>
            </a:r>
            <a:endParaRPr kumimoji="1" lang="en-US" altLang="ja-JP" dirty="0" smtClean="0"/>
          </a:p>
          <a:p>
            <a:r>
              <a:rPr kumimoji="1" lang="ja-JP" altLang="en-US" dirty="0" smtClean="0"/>
              <a:t>まずは、自分の授業で意識して取り組んでいることやこれから取り組みたいことを記入して下さい。</a:t>
            </a:r>
          </a:p>
          <a:p>
            <a:r>
              <a:rPr kumimoji="1" lang="ja-JP" altLang="en-US" dirty="0" smtClean="0"/>
              <a:t>その後、グループで、ワークシートの記述をもとに発表します。</a:t>
            </a:r>
            <a:endParaRPr kumimoji="1" lang="en-US" altLang="ja-JP" dirty="0" smtClean="0"/>
          </a:p>
          <a:p>
            <a:r>
              <a:rPr kumimoji="1" lang="ja-JP" altLang="en-US" dirty="0" smtClean="0"/>
              <a:t>気になる内容などは、共有欄にメモを取って下さい。</a:t>
            </a:r>
            <a:endParaRPr kumimoji="1" lang="en-US" altLang="ja-JP" dirty="0" smtClean="0"/>
          </a:p>
          <a:p>
            <a:r>
              <a:rPr kumimoji="1" lang="ja-JP" altLang="en-US" dirty="0" smtClean="0"/>
              <a:t>この時、あくまで共有ですから、お互いの意見は肯定的に捉えるようにしましょう。</a:t>
            </a:r>
            <a:endParaRPr kumimoji="1" lang="en-US" altLang="ja-JP" dirty="0" smtClean="0"/>
          </a:p>
          <a:p>
            <a:r>
              <a:rPr kumimoji="1" lang="ja-JP" altLang="en-US" dirty="0" smtClean="0"/>
              <a:t>時間を約</a:t>
            </a:r>
            <a:r>
              <a:rPr kumimoji="1" lang="en-US" altLang="ja-JP" dirty="0" smtClean="0"/>
              <a:t>1</a:t>
            </a:r>
            <a:r>
              <a:rPr kumimoji="1" lang="ja-JP" altLang="en-US" dirty="0" smtClean="0"/>
              <a:t>０分強とりますので各グループで協力して進行して下さい。</a:t>
            </a:r>
            <a:endParaRPr kumimoji="1" lang="en-US" altLang="ja-JP" dirty="0" smtClean="0"/>
          </a:p>
          <a:p>
            <a:r>
              <a:rPr kumimoji="1" lang="ja-JP" altLang="en-US" dirty="0" smtClean="0"/>
              <a:t>・</a:t>
            </a:r>
            <a:r>
              <a:rPr kumimoji="1" lang="en-US" altLang="ja-JP" dirty="0" smtClean="0"/>
              <a:t>5</a:t>
            </a:r>
            <a:r>
              <a:rPr kumimoji="1" lang="ja-JP" altLang="en-US" dirty="0" smtClean="0"/>
              <a:t>分後、まだ共有が始まっていないグループがあれば、共有に移行するよう促す。</a:t>
            </a:r>
            <a:endParaRPr kumimoji="1" lang="en-US" altLang="ja-JP" dirty="0" smtClean="0"/>
          </a:p>
          <a:p>
            <a:r>
              <a:rPr kumimoji="1" lang="ja-JP" altLang="en-US" dirty="0" smtClean="0"/>
              <a:t>・進捗状況を見ながら、１～２グループを指名し</a:t>
            </a:r>
            <a:r>
              <a:rPr kumimoji="1" lang="en-US" altLang="ja-JP" dirty="0" smtClean="0"/>
              <a:t>1</a:t>
            </a:r>
            <a:r>
              <a:rPr kumimoji="1" lang="ja-JP" altLang="en-US" dirty="0" smtClean="0"/>
              <a:t>分以内で簡単に発表してもらう。</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200AA4BE-E60B-4EDA-9206-C74639CF933A}" type="slidenum">
              <a:rPr kumimoji="1" lang="ja-JP" altLang="en-US" smtClean="0"/>
              <a:t>3</a:t>
            </a:fld>
            <a:endParaRPr kumimoji="1" lang="ja-JP" altLang="en-US" dirty="0"/>
          </a:p>
        </p:txBody>
      </p:sp>
    </p:spTree>
    <p:extLst>
      <p:ext uri="{BB962C8B-B14F-4D97-AF65-F5344CB8AC3E}">
        <p14:creationId xmlns:p14="http://schemas.microsoft.com/office/powerpoint/2010/main" val="7983151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では次に、ワークシートのステップ２に移ります。</a:t>
            </a:r>
            <a:endParaRPr kumimoji="1" lang="en-US" altLang="ja-JP" dirty="0" smtClean="0"/>
          </a:p>
          <a:p>
            <a:r>
              <a:rPr kumimoji="1" lang="ja-JP" altLang="en-US" dirty="0" smtClean="0"/>
              <a:t>先ほど同様に、ステップ</a:t>
            </a:r>
            <a:r>
              <a:rPr kumimoji="1" lang="en-US" altLang="ja-JP" dirty="0" smtClean="0"/>
              <a:t>2</a:t>
            </a:r>
            <a:r>
              <a:rPr kumimoji="1" lang="ja-JP" altLang="en-US" dirty="0" smtClean="0"/>
              <a:t>を記入して、グループで協議します。</a:t>
            </a:r>
            <a:endParaRPr kumimoji="1" lang="en-US" altLang="ja-JP" dirty="0" smtClean="0"/>
          </a:p>
          <a:p>
            <a:r>
              <a:rPr kumimoji="1" lang="ja-JP" altLang="en-US" dirty="0" smtClean="0"/>
              <a:t>児童･生徒がどんな姿で授業に参加しているかを中心に、</a:t>
            </a:r>
            <a:endParaRPr kumimoji="1" lang="en-US" altLang="ja-JP" dirty="0" smtClean="0"/>
          </a:p>
          <a:p>
            <a:r>
              <a:rPr kumimoji="1" lang="ja-JP" altLang="en-US" dirty="0" smtClean="0"/>
              <a:t>こちらは協議ですので、少し時間がかかると思いますので約</a:t>
            </a:r>
            <a:r>
              <a:rPr kumimoji="1" lang="en-US" altLang="ja-JP" dirty="0" smtClean="0"/>
              <a:t>20</a:t>
            </a:r>
            <a:r>
              <a:rPr kumimoji="1" lang="ja-JP" altLang="en-US" dirty="0" smtClean="0"/>
              <a:t>分時間を取ります。</a:t>
            </a:r>
            <a:endParaRPr kumimoji="1" lang="en-US" altLang="ja-JP" dirty="0" smtClean="0"/>
          </a:p>
          <a:p>
            <a:r>
              <a:rPr kumimoji="1" lang="ja-JP" altLang="en-US" dirty="0" smtClean="0"/>
              <a:t>こちらも、協議後</a:t>
            </a:r>
            <a:r>
              <a:rPr kumimoji="1" lang="en-US" altLang="ja-JP" dirty="0" smtClean="0"/>
              <a:t>1</a:t>
            </a:r>
            <a:r>
              <a:rPr kumimoji="1" lang="ja-JP" altLang="en-US" dirty="0" smtClean="0"/>
              <a:t>分程度で発表してもらいます。</a:t>
            </a:r>
            <a:endParaRPr kumimoji="1" lang="en-US" altLang="ja-JP" dirty="0" smtClean="0"/>
          </a:p>
          <a:p>
            <a:r>
              <a:rPr kumimoji="1" lang="ja-JP" altLang="en-US" dirty="0" smtClean="0"/>
              <a:t>ではどうぞ。</a:t>
            </a:r>
            <a:endParaRPr kumimoji="1" lang="en-US" altLang="ja-JP" dirty="0" smtClean="0"/>
          </a:p>
          <a:p>
            <a:r>
              <a:rPr kumimoji="1" lang="ja-JP" altLang="en-US" dirty="0" smtClean="0"/>
              <a:t>（５～</a:t>
            </a:r>
            <a:r>
              <a:rPr kumimoji="1" lang="en-US" altLang="ja-JP" dirty="0" smtClean="0"/>
              <a:t>8</a:t>
            </a:r>
            <a:r>
              <a:rPr kumimoji="1" lang="ja-JP" altLang="en-US" dirty="0" smtClean="0"/>
              <a:t>分程度で記入を終える。</a:t>
            </a:r>
            <a:r>
              <a:rPr kumimoji="1" lang="en-US" altLang="ja-JP" dirty="0" smtClean="0"/>
              <a:t>8</a:t>
            </a:r>
            <a:r>
              <a:rPr kumimoji="1" lang="ja-JP" altLang="en-US" dirty="0" smtClean="0"/>
              <a:t>分過ぎても協議が始まらないときには至急協議へ）</a:t>
            </a:r>
            <a:endParaRPr kumimoji="1" lang="en-US" altLang="ja-JP" dirty="0" smtClean="0"/>
          </a:p>
          <a:p>
            <a:endParaRPr kumimoji="1" lang="en-US" altLang="ja-JP" dirty="0" smtClean="0"/>
          </a:p>
          <a:p>
            <a:r>
              <a:rPr kumimoji="1" lang="ja-JP" altLang="en-US" dirty="0" smtClean="0"/>
              <a:t>その後</a:t>
            </a:r>
            <a:endParaRPr kumimoji="1" lang="en-US" altLang="ja-JP" dirty="0" smtClean="0"/>
          </a:p>
          <a:p>
            <a:r>
              <a:rPr kumimoji="1" lang="ja-JP" altLang="en-US" dirty="0" smtClean="0"/>
              <a:t>グループに発表してもらう。</a:t>
            </a:r>
            <a:endParaRPr kumimoji="1" lang="en-US" altLang="ja-JP" dirty="0" smtClean="0"/>
          </a:p>
          <a:p>
            <a:r>
              <a:rPr kumimoji="1" lang="ja-JP" altLang="en-US" dirty="0" smtClean="0"/>
              <a:t>（グループ数によっては発表数を絞る。又は、ワールドカフェ等の交流で発表に変える。）</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200AA4BE-E60B-4EDA-9206-C74639CF933A}" type="slidenum">
              <a:rPr kumimoji="1" lang="ja-JP" altLang="en-US" smtClean="0"/>
              <a:t>4</a:t>
            </a:fld>
            <a:endParaRPr kumimoji="1" lang="ja-JP" altLang="en-US" dirty="0"/>
          </a:p>
        </p:txBody>
      </p:sp>
    </p:spTree>
    <p:extLst>
      <p:ext uri="{BB962C8B-B14F-4D97-AF65-F5344CB8AC3E}">
        <p14:creationId xmlns:p14="http://schemas.microsoft.com/office/powerpoint/2010/main" val="13949507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それでは、個々までの協議や共有をもとに、再度考えてもらいます。</a:t>
            </a:r>
            <a:endParaRPr kumimoji="1" lang="en-US" altLang="ja-JP" dirty="0" smtClean="0"/>
          </a:p>
          <a:p>
            <a:r>
              <a:rPr kumimoji="1" lang="en-US" altLang="ja-JP" dirty="0" smtClean="0"/>
              <a:t>2</a:t>
            </a:r>
            <a:r>
              <a:rPr kumimoji="1" lang="ja-JP" altLang="en-US" dirty="0" smtClean="0"/>
              <a:t>色の付箋紙をお出し下さい。</a:t>
            </a:r>
            <a:endParaRPr kumimoji="1" lang="en-US" altLang="ja-JP" dirty="0" smtClean="0"/>
          </a:p>
          <a:p>
            <a:r>
              <a:rPr kumimoji="1" lang="ja-JP" altLang="en-US" dirty="0" smtClean="0"/>
              <a:t>サインペンで皆さんのこれまでの取組、これからの取組などを色分けして記入して下さい。</a:t>
            </a:r>
            <a:endParaRPr kumimoji="1" lang="en-US" altLang="ja-JP" dirty="0" smtClean="0"/>
          </a:p>
          <a:p>
            <a:r>
              <a:rPr kumimoji="1" lang="ja-JP" altLang="en-US" dirty="0" smtClean="0"/>
              <a:t>きにゅうについては、見本のようにお願いします。約</a:t>
            </a:r>
            <a:r>
              <a:rPr kumimoji="1" lang="en-US" altLang="ja-JP" dirty="0" smtClean="0"/>
              <a:t>5</a:t>
            </a:r>
            <a:r>
              <a:rPr kumimoji="1" lang="ja-JP" altLang="en-US" dirty="0" smtClean="0"/>
              <a:t>分時間を取ります。</a:t>
            </a:r>
            <a:endParaRPr kumimoji="1" lang="en-US" altLang="ja-JP" dirty="0" smtClean="0"/>
          </a:p>
          <a:p>
            <a:r>
              <a:rPr kumimoji="1" lang="ja-JP" altLang="en-US" dirty="0" smtClean="0"/>
              <a:t>記入ができたら</a:t>
            </a:r>
            <a:endParaRPr kumimoji="1" lang="en-US" altLang="ja-JP" dirty="0" smtClean="0"/>
          </a:p>
          <a:p>
            <a:r>
              <a:rPr kumimoji="1" lang="ja-JP" altLang="en-US" dirty="0" smtClean="0"/>
              <a:t>黒板（ホワイトボード）に貼ってもらいます。</a:t>
            </a:r>
            <a:endParaRPr kumimoji="1" lang="en-US" altLang="ja-JP" dirty="0" smtClean="0"/>
          </a:p>
          <a:p>
            <a:endParaRPr kumimoji="1" lang="en-US" altLang="ja-JP" dirty="0" smtClean="0"/>
          </a:p>
          <a:p>
            <a:r>
              <a:rPr kumimoji="1" lang="ja-JP" altLang="en-US" dirty="0" smtClean="0"/>
              <a:t>作業中に、学校で指定している「資質・能力」ごとに貼る枠をつくる。</a:t>
            </a:r>
          </a:p>
          <a:p>
            <a:endParaRPr kumimoji="1" lang="en-US" altLang="ja-JP" dirty="0" smtClean="0"/>
          </a:p>
        </p:txBody>
      </p:sp>
      <p:sp>
        <p:nvSpPr>
          <p:cNvPr id="4" name="スライド番号プレースホルダー 3"/>
          <p:cNvSpPr>
            <a:spLocks noGrp="1"/>
          </p:cNvSpPr>
          <p:nvPr>
            <p:ph type="sldNum" sz="quarter" idx="10"/>
          </p:nvPr>
        </p:nvSpPr>
        <p:spPr/>
        <p:txBody>
          <a:bodyPr/>
          <a:lstStyle/>
          <a:p>
            <a:fld id="{200AA4BE-E60B-4EDA-9206-C74639CF933A}" type="slidenum">
              <a:rPr kumimoji="1" lang="ja-JP" altLang="en-US" smtClean="0"/>
              <a:t>5</a:t>
            </a:fld>
            <a:endParaRPr kumimoji="1" lang="ja-JP" altLang="en-US" dirty="0"/>
          </a:p>
        </p:txBody>
      </p:sp>
    </p:spTree>
    <p:extLst>
      <p:ext uri="{BB962C8B-B14F-4D97-AF65-F5344CB8AC3E}">
        <p14:creationId xmlns:p14="http://schemas.microsoft.com/office/powerpoint/2010/main" val="33784357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そろそろ記入ができましたか？</a:t>
            </a:r>
            <a:endParaRPr kumimoji="1" lang="en-US" altLang="ja-JP" dirty="0" smtClean="0"/>
          </a:p>
          <a:p>
            <a:r>
              <a:rPr kumimoji="1" lang="ja-JP" altLang="en-US" dirty="0" smtClean="0"/>
              <a:t>では、黒板に資質能力ごとに貼って下さい。</a:t>
            </a:r>
            <a:endParaRPr kumimoji="1" lang="en-US" altLang="ja-JP" dirty="0" smtClean="0"/>
          </a:p>
          <a:p>
            <a:r>
              <a:rPr kumimoji="1" lang="ja-JP" altLang="en-US" dirty="0" smtClean="0"/>
              <a:t>貼られたら、また、お互いがどんな内容を書いているかご覧下さい。</a:t>
            </a:r>
            <a:endParaRPr kumimoji="1" lang="en-US" altLang="ja-JP" dirty="0" smtClean="0"/>
          </a:p>
          <a:p>
            <a:r>
              <a:rPr kumimoji="1" lang="ja-JP" altLang="en-US" dirty="0" smtClean="0"/>
              <a:t>（黒板、ホワイトボードなどを広く取り、</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200AA4BE-E60B-4EDA-9206-C74639CF933A}" type="slidenum">
              <a:rPr kumimoji="1" lang="ja-JP" altLang="en-US" smtClean="0"/>
              <a:t>6</a:t>
            </a:fld>
            <a:endParaRPr kumimoji="1" lang="ja-JP" altLang="en-US" dirty="0"/>
          </a:p>
        </p:txBody>
      </p:sp>
    </p:spTree>
    <p:extLst>
      <p:ext uri="{BB962C8B-B14F-4D97-AF65-F5344CB8AC3E}">
        <p14:creationId xmlns:p14="http://schemas.microsoft.com/office/powerpoint/2010/main" val="24623615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これまで、協議を通して、様々な思いを伝え合いながら、</a:t>
            </a:r>
            <a:endParaRPr kumimoji="1" lang="en-US" altLang="ja-JP" dirty="0" smtClean="0"/>
          </a:p>
          <a:p>
            <a:r>
              <a:rPr kumimoji="1" lang="ja-JP" altLang="en-US" dirty="0" smtClean="0"/>
              <a:t>全員のこれまでの取組、これからの取組を見てきました。</a:t>
            </a:r>
            <a:endParaRPr kumimoji="1" lang="en-US" altLang="ja-JP" dirty="0" smtClean="0"/>
          </a:p>
          <a:p>
            <a:r>
              <a:rPr kumimoji="1" lang="ja-JP" altLang="en-US" dirty="0" smtClean="0"/>
              <a:t>最後に、最終的に自分が当面（研修後１ヶ月程度）に</a:t>
            </a:r>
            <a:endParaRPr kumimoji="1" lang="en-US" altLang="ja-JP" dirty="0" smtClean="0"/>
          </a:p>
          <a:p>
            <a:r>
              <a:rPr kumimoji="1" lang="ja-JP" altLang="en-US" dirty="0" smtClean="0"/>
              <a:t>取り組みたいことを考え記入して下さい。</a:t>
            </a:r>
            <a:endParaRPr kumimoji="1" lang="en-US" altLang="ja-JP" dirty="0" smtClean="0"/>
          </a:p>
          <a:p>
            <a:endParaRPr kumimoji="1" lang="ja-JP" altLang="en-US" dirty="0" smtClean="0"/>
          </a:p>
          <a:p>
            <a:r>
              <a:rPr kumimoji="1" lang="ja-JP" altLang="en-US" dirty="0" smtClean="0"/>
              <a:t>先ほどの黒板に貼った黄色の付箋に書いたこと以外を考えた場合は、</a:t>
            </a:r>
            <a:endParaRPr kumimoji="1" lang="en-US" altLang="ja-JP" dirty="0" smtClean="0"/>
          </a:p>
          <a:p>
            <a:r>
              <a:rPr kumimoji="1" lang="ja-JP" altLang="en-US" dirty="0" smtClean="0"/>
              <a:t>その内容も黄色の付箋に書いて退出時に追加を黒板に貼って下さい。</a:t>
            </a:r>
          </a:p>
        </p:txBody>
      </p:sp>
      <p:sp>
        <p:nvSpPr>
          <p:cNvPr id="4" name="スライド番号プレースホルダー 3"/>
          <p:cNvSpPr>
            <a:spLocks noGrp="1"/>
          </p:cNvSpPr>
          <p:nvPr>
            <p:ph type="sldNum" sz="quarter" idx="10"/>
          </p:nvPr>
        </p:nvSpPr>
        <p:spPr/>
        <p:txBody>
          <a:bodyPr/>
          <a:lstStyle/>
          <a:p>
            <a:fld id="{200AA4BE-E60B-4EDA-9206-C74639CF933A}" type="slidenum">
              <a:rPr kumimoji="1" lang="ja-JP" altLang="en-US" smtClean="0"/>
              <a:t>7</a:t>
            </a:fld>
            <a:endParaRPr kumimoji="1" lang="ja-JP" altLang="en-US" dirty="0"/>
          </a:p>
        </p:txBody>
      </p:sp>
    </p:spTree>
    <p:extLst>
      <p:ext uri="{BB962C8B-B14F-4D97-AF65-F5344CB8AC3E}">
        <p14:creationId xmlns:p14="http://schemas.microsoft.com/office/powerpoint/2010/main" val="18460571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いかがでしたか？本日の研修を通して、研修の目的である</a:t>
            </a:r>
            <a:endParaRPr kumimoji="1" lang="en-US" altLang="ja-JP" dirty="0" smtClean="0"/>
          </a:p>
          <a:p>
            <a:r>
              <a:rPr kumimoji="1" lang="ja-JP" altLang="en-US" dirty="0" smtClean="0"/>
              <a:t>協議を通して、</a:t>
            </a:r>
          </a:p>
          <a:p>
            <a:r>
              <a:rPr kumimoji="1" lang="ja-JP" altLang="en-US" dirty="0" smtClean="0"/>
              <a:t>授業改善の具体的な方策を考え、</a:t>
            </a:r>
          </a:p>
          <a:p>
            <a:r>
              <a:rPr kumimoji="1" lang="ja-JP" altLang="en-US" dirty="0" smtClean="0"/>
              <a:t>組織的・協働的な取組につなげることを目指す」道筋が見えてきたでしょうか？</a:t>
            </a:r>
            <a:endParaRPr kumimoji="1" lang="en-US" altLang="ja-JP" dirty="0" smtClean="0"/>
          </a:p>
          <a:p>
            <a:r>
              <a:rPr kumimoji="1" lang="ja-JP" altLang="en-US" dirty="0" smtClean="0"/>
              <a:t>本日貼って下さった付箋は、この後もう少し同じ内容が近くなるように整理しながら模造紙に張り直す予定です。</a:t>
            </a:r>
            <a:endParaRPr kumimoji="1" lang="en-US" altLang="ja-JP" dirty="0" smtClean="0"/>
          </a:p>
          <a:p>
            <a:r>
              <a:rPr kumimoji="1" lang="ja-JP" altLang="en-US" dirty="0" smtClean="0"/>
              <a:t>その模造紙は（　　　　　　　　）に掲示しますので、お互い取組のなかまとして、今後の協働的な取取組にしていきましょう。</a:t>
            </a:r>
            <a:endParaRPr kumimoji="1" lang="en-US" altLang="ja-JP" dirty="0" smtClean="0"/>
          </a:p>
          <a:p>
            <a:r>
              <a:rPr kumimoji="1" lang="ja-JP" altLang="en-US" dirty="0" smtClean="0"/>
              <a:t>これで、本日の研修を終わります。</a:t>
            </a:r>
            <a:endParaRPr kumimoji="1" lang="en-US" altLang="ja-JP" dirty="0" smtClean="0"/>
          </a:p>
          <a:p>
            <a:r>
              <a:rPr kumimoji="1" lang="ja-JP" altLang="en-US" dirty="0" smtClean="0"/>
              <a:t>最後に連絡を○点します。</a:t>
            </a:r>
            <a:endParaRPr kumimoji="1" lang="en-US" altLang="ja-JP" dirty="0" smtClean="0"/>
          </a:p>
          <a:p>
            <a:r>
              <a:rPr kumimoji="1" lang="ja-JP" altLang="en-US" dirty="0" smtClean="0"/>
              <a:t>・記入いただいたワークシートは一旦回収します。（　　　　　）にお出し下さい。</a:t>
            </a:r>
            <a:endParaRPr kumimoji="1" lang="en-US" altLang="ja-JP" dirty="0" smtClean="0"/>
          </a:p>
          <a:p>
            <a:endParaRPr kumimoji="1" lang="en-US" altLang="ja-JP" dirty="0" smtClean="0"/>
          </a:p>
          <a:p>
            <a:r>
              <a:rPr kumimoji="1" lang="ja-JP" altLang="en-US" dirty="0" smtClean="0"/>
              <a:t>・この後短時間で付箋の貼り替えを行います。</a:t>
            </a:r>
            <a:endParaRPr kumimoji="1" lang="en-US" altLang="ja-JP" dirty="0" smtClean="0"/>
          </a:p>
          <a:p>
            <a:r>
              <a:rPr kumimoji="1" lang="ja-JP" altLang="en-US" dirty="0" smtClean="0"/>
              <a:t>（協力して下さる方はお願いします。事前に決まっているメンバーがいる場合は不要？）</a:t>
            </a:r>
            <a:endParaRPr kumimoji="1" lang="en-US" altLang="ja-JP" dirty="0" smtClean="0"/>
          </a:p>
          <a:p>
            <a:endParaRPr kumimoji="1" lang="en-US" altLang="ja-JP" dirty="0" smtClean="0"/>
          </a:p>
          <a:p>
            <a:r>
              <a:rPr kumimoji="1" lang="ja-JP" altLang="en-US" dirty="0" smtClean="0"/>
              <a:t>・あれば</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200AA4BE-E60B-4EDA-9206-C74639CF933A}" type="slidenum">
              <a:rPr kumimoji="1" lang="ja-JP" altLang="en-US" smtClean="0"/>
              <a:t>8</a:t>
            </a:fld>
            <a:endParaRPr kumimoji="1" lang="ja-JP" altLang="en-US" dirty="0"/>
          </a:p>
        </p:txBody>
      </p:sp>
    </p:spTree>
    <p:extLst>
      <p:ext uri="{BB962C8B-B14F-4D97-AF65-F5344CB8AC3E}">
        <p14:creationId xmlns:p14="http://schemas.microsoft.com/office/powerpoint/2010/main" val="42297482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a:t>
            </a:r>
            <a:r>
              <a:rPr kumimoji="1" lang="ja-JP" altLang="en-US" dirty="0" smtClean="0"/>
              <a:t>資質・能力ごとに、内容を見ながらまとめる。</a:t>
            </a:r>
            <a:endParaRPr kumimoji="1" lang="en-US" altLang="ja-JP" dirty="0" smtClean="0"/>
          </a:p>
          <a:p>
            <a:r>
              <a:rPr kumimoji="1" lang="en-US" altLang="ja-JP" dirty="0" smtClean="0"/>
              <a:t>※</a:t>
            </a:r>
            <a:r>
              <a:rPr kumimoji="1" lang="ja-JP" altLang="en-US" dirty="0" smtClean="0"/>
              <a:t>先行実践者とペアになる取組はペアにする。</a:t>
            </a:r>
            <a:endParaRPr kumimoji="1" lang="en-US" altLang="ja-JP" dirty="0" smtClean="0"/>
          </a:p>
          <a:p>
            <a:r>
              <a:rPr kumimoji="1" lang="ja-JP" altLang="en-US" dirty="0" smtClean="0"/>
              <a:t>　　まとまりのグループごとに簡単なタイトルを付けることができたら分かりやすい。</a:t>
            </a:r>
            <a:endParaRPr kumimoji="1" lang="en-US" altLang="ja-JP" dirty="0" smtClean="0"/>
          </a:p>
          <a:p>
            <a:endParaRPr kumimoji="1" lang="en-US" altLang="ja-JP" dirty="0" smtClean="0"/>
          </a:p>
          <a:p>
            <a:r>
              <a:rPr kumimoji="1" lang="ja-JP" altLang="en-US" dirty="0" smtClean="0"/>
              <a:t>取り組みを進める中で</a:t>
            </a:r>
            <a:endParaRPr kumimoji="1" lang="en-US" altLang="ja-JP" dirty="0" smtClean="0"/>
          </a:p>
          <a:p>
            <a:r>
              <a:rPr kumimoji="1" lang="en-US" altLang="ja-JP" dirty="0" smtClean="0"/>
              <a:t>※</a:t>
            </a:r>
            <a:r>
              <a:rPr kumimoji="1" lang="ja-JP" altLang="en-US" dirty="0" smtClean="0"/>
              <a:t>達成された黄色付箋は青付箋に貼り替えることも考えられる。</a:t>
            </a:r>
            <a:endParaRPr kumimoji="1" lang="en-US" altLang="ja-JP" dirty="0" smtClean="0"/>
          </a:p>
          <a:p>
            <a:r>
              <a:rPr kumimoji="1" lang="en-US" altLang="ja-JP" dirty="0" smtClean="0"/>
              <a:t>※1</a:t>
            </a:r>
            <a:r>
              <a:rPr kumimoji="1" lang="ja-JP" altLang="en-US" dirty="0" smtClean="0"/>
              <a:t>ヶ月後再度付箋記入の時間を取ることも考えられる。</a:t>
            </a:r>
            <a:endParaRPr kumimoji="1" lang="en-US" altLang="ja-JP" dirty="0" smtClean="0"/>
          </a:p>
          <a:p>
            <a:endParaRPr kumimoji="1" lang="ja-JP" altLang="en-US" dirty="0" smtClean="0"/>
          </a:p>
        </p:txBody>
      </p:sp>
      <p:sp>
        <p:nvSpPr>
          <p:cNvPr id="4" name="スライド番号プレースホルダー 3"/>
          <p:cNvSpPr>
            <a:spLocks noGrp="1"/>
          </p:cNvSpPr>
          <p:nvPr>
            <p:ph type="sldNum" sz="quarter" idx="10"/>
          </p:nvPr>
        </p:nvSpPr>
        <p:spPr/>
        <p:txBody>
          <a:bodyPr/>
          <a:lstStyle/>
          <a:p>
            <a:fld id="{200AA4BE-E60B-4EDA-9206-C74639CF933A}" type="slidenum">
              <a:rPr kumimoji="1" lang="ja-JP" altLang="en-US" smtClean="0"/>
              <a:t>9</a:t>
            </a:fld>
            <a:endParaRPr kumimoji="1" lang="ja-JP" altLang="en-US"/>
          </a:p>
        </p:txBody>
      </p:sp>
    </p:spTree>
    <p:extLst>
      <p:ext uri="{BB962C8B-B14F-4D97-AF65-F5344CB8AC3E}">
        <p14:creationId xmlns:p14="http://schemas.microsoft.com/office/powerpoint/2010/main" val="37302320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316E1EE0-A062-4F46-844F-B0D17EBB94DE}" type="datetimeFigureOut">
              <a:rPr kumimoji="1" lang="ja-JP" altLang="en-US" smtClean="0"/>
              <a:t>2017/3/17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D410E7F-B0B6-4438-AD98-FD47DA459FAC}" type="slidenum">
              <a:rPr kumimoji="1" lang="ja-JP" altLang="en-US" smtClean="0"/>
              <a:t>‹#›</a:t>
            </a:fld>
            <a:endParaRPr kumimoji="1" lang="ja-JP" altLang="en-US"/>
          </a:p>
        </p:txBody>
      </p:sp>
    </p:spTree>
    <p:extLst>
      <p:ext uri="{BB962C8B-B14F-4D97-AF65-F5344CB8AC3E}">
        <p14:creationId xmlns:p14="http://schemas.microsoft.com/office/powerpoint/2010/main" val="30317800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316E1EE0-A062-4F46-844F-B0D17EBB94DE}" type="datetimeFigureOut">
              <a:rPr kumimoji="1" lang="ja-JP" altLang="en-US" smtClean="0"/>
              <a:t>2017/3/17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D410E7F-B0B6-4438-AD98-FD47DA459FAC}" type="slidenum">
              <a:rPr kumimoji="1" lang="ja-JP" altLang="en-US" smtClean="0"/>
              <a:t>‹#›</a:t>
            </a:fld>
            <a:endParaRPr kumimoji="1" lang="ja-JP" altLang="en-US"/>
          </a:p>
        </p:txBody>
      </p:sp>
    </p:spTree>
    <p:extLst>
      <p:ext uri="{BB962C8B-B14F-4D97-AF65-F5344CB8AC3E}">
        <p14:creationId xmlns:p14="http://schemas.microsoft.com/office/powerpoint/2010/main" val="21990157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316E1EE0-A062-4F46-844F-B0D17EBB94DE}" type="datetimeFigureOut">
              <a:rPr kumimoji="1" lang="ja-JP" altLang="en-US" smtClean="0"/>
              <a:t>2017/3/17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D410E7F-B0B6-4438-AD98-FD47DA459FAC}" type="slidenum">
              <a:rPr kumimoji="1" lang="ja-JP" altLang="en-US" smtClean="0"/>
              <a:t>‹#›</a:t>
            </a:fld>
            <a:endParaRPr kumimoji="1" lang="ja-JP" altLang="en-US"/>
          </a:p>
        </p:txBody>
      </p:sp>
    </p:spTree>
    <p:extLst>
      <p:ext uri="{BB962C8B-B14F-4D97-AF65-F5344CB8AC3E}">
        <p14:creationId xmlns:p14="http://schemas.microsoft.com/office/powerpoint/2010/main" val="22896891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316E1EE0-A062-4F46-844F-B0D17EBB94DE}" type="datetimeFigureOut">
              <a:rPr kumimoji="1" lang="ja-JP" altLang="en-US" smtClean="0"/>
              <a:t>2017/3/17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D410E7F-B0B6-4438-AD98-FD47DA459FAC}" type="slidenum">
              <a:rPr kumimoji="1" lang="ja-JP" altLang="en-US" smtClean="0"/>
              <a:t>‹#›</a:t>
            </a:fld>
            <a:endParaRPr kumimoji="1" lang="ja-JP" altLang="en-US"/>
          </a:p>
        </p:txBody>
      </p:sp>
    </p:spTree>
    <p:extLst>
      <p:ext uri="{BB962C8B-B14F-4D97-AF65-F5344CB8AC3E}">
        <p14:creationId xmlns:p14="http://schemas.microsoft.com/office/powerpoint/2010/main" val="39090104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316E1EE0-A062-4F46-844F-B0D17EBB94DE}" type="datetimeFigureOut">
              <a:rPr kumimoji="1" lang="ja-JP" altLang="en-US" smtClean="0"/>
              <a:t>2017/3/17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D410E7F-B0B6-4438-AD98-FD47DA459FAC}" type="slidenum">
              <a:rPr kumimoji="1" lang="ja-JP" altLang="en-US" smtClean="0"/>
              <a:t>‹#›</a:t>
            </a:fld>
            <a:endParaRPr kumimoji="1" lang="ja-JP" altLang="en-US"/>
          </a:p>
        </p:txBody>
      </p:sp>
    </p:spTree>
    <p:extLst>
      <p:ext uri="{BB962C8B-B14F-4D97-AF65-F5344CB8AC3E}">
        <p14:creationId xmlns:p14="http://schemas.microsoft.com/office/powerpoint/2010/main" val="27040865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316E1EE0-A062-4F46-844F-B0D17EBB94DE}" type="datetimeFigureOut">
              <a:rPr kumimoji="1" lang="ja-JP" altLang="en-US" smtClean="0"/>
              <a:t>2017/3/17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D410E7F-B0B6-4438-AD98-FD47DA459FAC}" type="slidenum">
              <a:rPr kumimoji="1" lang="ja-JP" altLang="en-US" smtClean="0"/>
              <a:t>‹#›</a:t>
            </a:fld>
            <a:endParaRPr kumimoji="1" lang="ja-JP" altLang="en-US"/>
          </a:p>
        </p:txBody>
      </p:sp>
    </p:spTree>
    <p:extLst>
      <p:ext uri="{BB962C8B-B14F-4D97-AF65-F5344CB8AC3E}">
        <p14:creationId xmlns:p14="http://schemas.microsoft.com/office/powerpoint/2010/main" val="42026322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316E1EE0-A062-4F46-844F-B0D17EBB94DE}" type="datetimeFigureOut">
              <a:rPr kumimoji="1" lang="ja-JP" altLang="en-US" smtClean="0"/>
              <a:t>2017/3/17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DD410E7F-B0B6-4438-AD98-FD47DA459FAC}" type="slidenum">
              <a:rPr kumimoji="1" lang="ja-JP" altLang="en-US" smtClean="0"/>
              <a:t>‹#›</a:t>
            </a:fld>
            <a:endParaRPr kumimoji="1" lang="ja-JP" altLang="en-US"/>
          </a:p>
        </p:txBody>
      </p:sp>
    </p:spTree>
    <p:extLst>
      <p:ext uri="{BB962C8B-B14F-4D97-AF65-F5344CB8AC3E}">
        <p14:creationId xmlns:p14="http://schemas.microsoft.com/office/powerpoint/2010/main" val="39522355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316E1EE0-A062-4F46-844F-B0D17EBB94DE}" type="datetimeFigureOut">
              <a:rPr kumimoji="1" lang="ja-JP" altLang="en-US" smtClean="0"/>
              <a:t>2017/3/17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DD410E7F-B0B6-4438-AD98-FD47DA459FAC}" type="slidenum">
              <a:rPr kumimoji="1" lang="ja-JP" altLang="en-US" smtClean="0"/>
              <a:t>‹#›</a:t>
            </a:fld>
            <a:endParaRPr kumimoji="1" lang="ja-JP" altLang="en-US"/>
          </a:p>
        </p:txBody>
      </p:sp>
    </p:spTree>
    <p:extLst>
      <p:ext uri="{BB962C8B-B14F-4D97-AF65-F5344CB8AC3E}">
        <p14:creationId xmlns:p14="http://schemas.microsoft.com/office/powerpoint/2010/main" val="24284528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6E1EE0-A062-4F46-844F-B0D17EBB94DE}" type="datetimeFigureOut">
              <a:rPr kumimoji="1" lang="ja-JP" altLang="en-US" smtClean="0"/>
              <a:t>2017/3/17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DD410E7F-B0B6-4438-AD98-FD47DA459FAC}" type="slidenum">
              <a:rPr kumimoji="1" lang="ja-JP" altLang="en-US" smtClean="0"/>
              <a:t>‹#›</a:t>
            </a:fld>
            <a:endParaRPr kumimoji="1" lang="ja-JP" altLang="en-US"/>
          </a:p>
        </p:txBody>
      </p:sp>
    </p:spTree>
    <p:extLst>
      <p:ext uri="{BB962C8B-B14F-4D97-AF65-F5344CB8AC3E}">
        <p14:creationId xmlns:p14="http://schemas.microsoft.com/office/powerpoint/2010/main" val="539699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316E1EE0-A062-4F46-844F-B0D17EBB94DE}" type="datetimeFigureOut">
              <a:rPr kumimoji="1" lang="ja-JP" altLang="en-US" smtClean="0"/>
              <a:t>2017/3/17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D410E7F-B0B6-4438-AD98-FD47DA459FAC}" type="slidenum">
              <a:rPr kumimoji="1" lang="ja-JP" altLang="en-US" smtClean="0"/>
              <a:t>‹#›</a:t>
            </a:fld>
            <a:endParaRPr kumimoji="1" lang="ja-JP" altLang="en-US"/>
          </a:p>
        </p:txBody>
      </p:sp>
    </p:spTree>
    <p:extLst>
      <p:ext uri="{BB962C8B-B14F-4D97-AF65-F5344CB8AC3E}">
        <p14:creationId xmlns:p14="http://schemas.microsoft.com/office/powerpoint/2010/main" val="40758673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316E1EE0-A062-4F46-844F-B0D17EBB94DE}" type="datetimeFigureOut">
              <a:rPr kumimoji="1" lang="ja-JP" altLang="en-US" smtClean="0"/>
              <a:t>2017/3/17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D410E7F-B0B6-4438-AD98-FD47DA459FAC}" type="slidenum">
              <a:rPr kumimoji="1" lang="ja-JP" altLang="en-US" smtClean="0"/>
              <a:t>‹#›</a:t>
            </a:fld>
            <a:endParaRPr kumimoji="1" lang="ja-JP" altLang="en-US"/>
          </a:p>
        </p:txBody>
      </p:sp>
    </p:spTree>
    <p:extLst>
      <p:ext uri="{BB962C8B-B14F-4D97-AF65-F5344CB8AC3E}">
        <p14:creationId xmlns:p14="http://schemas.microsoft.com/office/powerpoint/2010/main" val="32123121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6E1EE0-A062-4F46-844F-B0D17EBB94DE}" type="datetimeFigureOut">
              <a:rPr kumimoji="1" lang="ja-JP" altLang="en-US" smtClean="0"/>
              <a:t>2017/3/17</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410E7F-B0B6-4438-AD98-FD47DA459FAC}" type="slidenum">
              <a:rPr kumimoji="1" lang="ja-JP" altLang="en-US" smtClean="0"/>
              <a:t>‹#›</a:t>
            </a:fld>
            <a:endParaRPr kumimoji="1" lang="ja-JP" altLang="en-US"/>
          </a:p>
        </p:txBody>
      </p:sp>
    </p:spTree>
    <p:extLst>
      <p:ext uri="{BB962C8B-B14F-4D97-AF65-F5344CB8AC3E}">
        <p14:creationId xmlns:p14="http://schemas.microsoft.com/office/powerpoint/2010/main" val="327468734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楕円 7"/>
          <p:cNvSpPr/>
          <p:nvPr/>
        </p:nvSpPr>
        <p:spPr>
          <a:xfrm>
            <a:off x="161183" y="87860"/>
            <a:ext cx="1620000" cy="16200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3200" dirty="0">
              <a:solidFill>
                <a:schemeClr val="bg1"/>
              </a:solidFill>
              <a:latin typeface="Meiryo UI" panose="020B0604030504040204" pitchFamily="50" charset="-128"/>
              <a:ea typeface="Meiryo UI" panose="020B0604030504040204" pitchFamily="50" charset="-128"/>
            </a:endParaRPr>
          </a:p>
        </p:txBody>
      </p:sp>
      <p:sp>
        <p:nvSpPr>
          <p:cNvPr id="8" name="正方形/長方形 7"/>
          <p:cNvSpPr/>
          <p:nvPr/>
        </p:nvSpPr>
        <p:spPr>
          <a:xfrm>
            <a:off x="161182" y="914400"/>
            <a:ext cx="8712653" cy="5569526"/>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四角形: 角を丸くする 12"/>
          <p:cNvSpPr/>
          <p:nvPr/>
        </p:nvSpPr>
        <p:spPr>
          <a:xfrm>
            <a:off x="8330751" y="87860"/>
            <a:ext cx="720000" cy="360000"/>
          </a:xfrm>
          <a:prstGeom prst="round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tx1"/>
                </a:solidFill>
                <a:latin typeface="Meiryo UI" panose="020B0604030504040204" pitchFamily="50" charset="-128"/>
                <a:ea typeface="Meiryo UI" panose="020B0604030504040204" pitchFamily="50" charset="-128"/>
              </a:rPr>
              <a:t>１</a:t>
            </a:r>
            <a:endParaRPr kumimoji="1" lang="ja-JP" altLang="en-US" sz="1600" dirty="0">
              <a:solidFill>
                <a:schemeClr val="tx1"/>
              </a:solidFill>
              <a:latin typeface="Meiryo UI" panose="020B0604030504040204" pitchFamily="50" charset="-128"/>
              <a:ea typeface="Meiryo UI" panose="020B0604030504040204" pitchFamily="50" charset="-128"/>
            </a:endParaRPr>
          </a:p>
        </p:txBody>
      </p:sp>
      <p:sp>
        <p:nvSpPr>
          <p:cNvPr id="10" name="サブタイトル 9"/>
          <p:cNvSpPr txBox="1">
            <a:spLocks noGrp="1"/>
          </p:cNvSpPr>
          <p:nvPr>
            <p:ph type="subTitle" idx="1"/>
          </p:nvPr>
        </p:nvSpPr>
        <p:spPr>
          <a:xfrm>
            <a:off x="848403" y="1753609"/>
            <a:ext cx="7482348" cy="4168220"/>
          </a:xfrm>
          <a:prstGeom prst="rect">
            <a:avLst/>
          </a:prstGeom>
          <a:noFill/>
        </p:spPr>
        <p:txBody>
          <a:bodyPr wrap="none" rtlCol="0">
            <a:noAutofit/>
          </a:bodyPr>
          <a:lstStyle/>
          <a:p>
            <a:pPr algn="just">
              <a:lnSpc>
                <a:spcPct val="150000"/>
              </a:lnSpc>
            </a:pPr>
            <a:r>
              <a:rPr lang="ja-JP" altLang="en-US" sz="4000" b="1" dirty="0">
                <a:latin typeface="Meiryo UI" panose="020B0604030504040204" pitchFamily="50" charset="-128"/>
                <a:ea typeface="Meiryo UI" panose="020B0604030504040204" pitchFamily="50" charset="-128"/>
                <a:cs typeface="Meiryo UI" panose="020B0604030504040204" pitchFamily="50" charset="-128"/>
              </a:rPr>
              <a:t>協議を通して</a:t>
            </a:r>
            <a:r>
              <a:rPr lang="ja-JP" altLang="en-US" sz="4000" b="1"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4000" b="1" dirty="0" smtClean="0">
              <a:latin typeface="Meiryo UI" panose="020B0604030504040204" pitchFamily="50" charset="-128"/>
              <a:ea typeface="Meiryo UI" panose="020B0604030504040204" pitchFamily="50" charset="-128"/>
              <a:cs typeface="Meiryo UI" panose="020B0604030504040204" pitchFamily="50" charset="-128"/>
            </a:endParaRPr>
          </a:p>
          <a:p>
            <a:pPr algn="just">
              <a:lnSpc>
                <a:spcPct val="150000"/>
              </a:lnSpc>
            </a:pPr>
            <a:r>
              <a:rPr lang="ja-JP" altLang="en-US" sz="4000" b="1" dirty="0" smtClean="0">
                <a:latin typeface="Meiryo UI" panose="020B0604030504040204" pitchFamily="50" charset="-128"/>
                <a:ea typeface="Meiryo UI" panose="020B0604030504040204" pitchFamily="50" charset="-128"/>
                <a:cs typeface="Meiryo UI" panose="020B0604030504040204" pitchFamily="50" charset="-128"/>
              </a:rPr>
              <a:t>授業</a:t>
            </a:r>
            <a:r>
              <a:rPr lang="ja-JP" altLang="en-US" sz="4000" b="1" dirty="0">
                <a:latin typeface="Meiryo UI" panose="020B0604030504040204" pitchFamily="50" charset="-128"/>
                <a:ea typeface="Meiryo UI" panose="020B0604030504040204" pitchFamily="50" charset="-128"/>
                <a:cs typeface="Meiryo UI" panose="020B0604030504040204" pitchFamily="50" charset="-128"/>
              </a:rPr>
              <a:t>改善の具体的な方策を考え</a:t>
            </a:r>
            <a:r>
              <a:rPr lang="ja-JP" altLang="en-US" sz="4000" b="1"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4000" b="1" dirty="0" smtClean="0">
              <a:latin typeface="Meiryo UI" panose="020B0604030504040204" pitchFamily="50" charset="-128"/>
              <a:ea typeface="Meiryo UI" panose="020B0604030504040204" pitchFamily="50" charset="-128"/>
              <a:cs typeface="Meiryo UI" panose="020B0604030504040204" pitchFamily="50" charset="-128"/>
            </a:endParaRPr>
          </a:p>
          <a:p>
            <a:pPr algn="just">
              <a:lnSpc>
                <a:spcPct val="150000"/>
              </a:lnSpc>
            </a:pPr>
            <a:r>
              <a:rPr lang="ja-JP" altLang="en-US" sz="4000" b="1" dirty="0" smtClean="0">
                <a:latin typeface="Meiryo UI" panose="020B0604030504040204" pitchFamily="50" charset="-128"/>
                <a:ea typeface="Meiryo UI" panose="020B0604030504040204" pitchFamily="50" charset="-128"/>
                <a:cs typeface="Meiryo UI" panose="020B0604030504040204" pitchFamily="50" charset="-128"/>
              </a:rPr>
              <a:t>組織的・協働的な取組に</a:t>
            </a:r>
            <a:endParaRPr lang="en-US" altLang="ja-JP" sz="4000" b="1" dirty="0" smtClean="0">
              <a:latin typeface="Meiryo UI" panose="020B0604030504040204" pitchFamily="50" charset="-128"/>
              <a:ea typeface="Meiryo UI" panose="020B0604030504040204" pitchFamily="50" charset="-128"/>
              <a:cs typeface="Meiryo UI" panose="020B0604030504040204" pitchFamily="50" charset="-128"/>
            </a:endParaRPr>
          </a:p>
          <a:p>
            <a:pPr algn="just">
              <a:lnSpc>
                <a:spcPct val="150000"/>
              </a:lnSpc>
            </a:pPr>
            <a:r>
              <a:rPr lang="ja-JP" altLang="en-US" sz="4000" b="1" dirty="0" smtClean="0">
                <a:latin typeface="Meiryo UI" panose="020B0604030504040204" pitchFamily="50" charset="-128"/>
                <a:ea typeface="Meiryo UI" panose="020B0604030504040204" pitchFamily="50" charset="-128"/>
                <a:cs typeface="Meiryo UI" panose="020B0604030504040204" pitchFamily="50" charset="-128"/>
              </a:rPr>
              <a:t>つなげる</a:t>
            </a:r>
            <a:r>
              <a:rPr lang="ja-JP" altLang="en-US" sz="4000" b="1" dirty="0">
                <a:latin typeface="Meiryo UI" panose="020B0604030504040204" pitchFamily="50" charset="-128"/>
                <a:ea typeface="Meiryo UI" panose="020B0604030504040204" pitchFamily="50" charset="-128"/>
                <a:cs typeface="Meiryo UI" panose="020B0604030504040204" pitchFamily="50" charset="-128"/>
              </a:rPr>
              <a:t>こと</a:t>
            </a:r>
            <a:r>
              <a:rPr lang="ja-JP" altLang="en-US" sz="4000" b="1" dirty="0" smtClean="0">
                <a:latin typeface="Meiryo UI" panose="020B0604030504040204" pitchFamily="50" charset="-128"/>
                <a:ea typeface="Meiryo UI" panose="020B0604030504040204" pitchFamily="50" charset="-128"/>
                <a:cs typeface="Meiryo UI" panose="020B0604030504040204" pitchFamily="50" charset="-128"/>
              </a:rPr>
              <a:t>を目指す。</a:t>
            </a:r>
            <a:endParaRPr lang="en-US" altLang="ja-JP" sz="4000"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テキスト ボックス 10"/>
          <p:cNvSpPr txBox="1"/>
          <p:nvPr/>
        </p:nvSpPr>
        <p:spPr>
          <a:xfrm>
            <a:off x="79008" y="574694"/>
            <a:ext cx="1784350" cy="646331"/>
          </a:xfrm>
          <a:prstGeom prst="rect">
            <a:avLst/>
          </a:prstGeom>
          <a:noFill/>
        </p:spPr>
        <p:txBody>
          <a:bodyPr wrap="square" rtlCol="0">
            <a:spAutoFit/>
          </a:bodyPr>
          <a:lstStyle/>
          <a:p>
            <a:pPr algn="ctr"/>
            <a:r>
              <a:rPr lang="ja-JP" altLang="en-US" sz="3600" b="1" dirty="0">
                <a:solidFill>
                  <a:schemeClr val="bg1"/>
                </a:solidFill>
                <a:latin typeface="Meiryo UI" panose="020B0604030504040204" pitchFamily="50" charset="-128"/>
                <a:ea typeface="Meiryo UI" panose="020B0604030504040204" pitchFamily="50" charset="-128"/>
              </a:rPr>
              <a:t>目的</a:t>
            </a:r>
            <a:endParaRPr kumimoji="1" lang="ja-JP" altLang="en-US" sz="3600" b="1" dirty="0">
              <a:solidFill>
                <a:schemeClr val="bg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8938956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161182" y="914400"/>
            <a:ext cx="8712653" cy="5569526"/>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四角形: 角を丸くする 12"/>
          <p:cNvSpPr/>
          <p:nvPr/>
        </p:nvSpPr>
        <p:spPr>
          <a:xfrm>
            <a:off x="8330751" y="87860"/>
            <a:ext cx="720000" cy="360000"/>
          </a:xfrm>
          <a:prstGeom prst="round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a:solidFill>
                  <a:schemeClr val="tx1"/>
                </a:solidFill>
                <a:latin typeface="Meiryo UI" panose="020B0604030504040204" pitchFamily="50" charset="-128"/>
                <a:ea typeface="Meiryo UI" panose="020B0604030504040204" pitchFamily="50" charset="-128"/>
              </a:rPr>
              <a:t>２</a:t>
            </a:r>
            <a:endParaRPr kumimoji="1" lang="ja-JP" altLang="en-US" sz="1600" dirty="0">
              <a:solidFill>
                <a:schemeClr val="tx1"/>
              </a:solidFill>
              <a:latin typeface="Meiryo UI" panose="020B0604030504040204" pitchFamily="50" charset="-128"/>
              <a:ea typeface="Meiryo UI" panose="020B0604030504040204" pitchFamily="50" charset="-128"/>
            </a:endParaRPr>
          </a:p>
        </p:txBody>
      </p:sp>
      <p:grpSp>
        <p:nvGrpSpPr>
          <p:cNvPr id="5" name="グループ化 4"/>
          <p:cNvGrpSpPr/>
          <p:nvPr/>
        </p:nvGrpSpPr>
        <p:grpSpPr>
          <a:xfrm>
            <a:off x="79008" y="87860"/>
            <a:ext cx="1784350" cy="1620000"/>
            <a:chOff x="6598025" y="317500"/>
            <a:chExt cx="1784350" cy="1620000"/>
          </a:xfrm>
        </p:grpSpPr>
        <p:sp>
          <p:nvSpPr>
            <p:cNvPr id="6" name="楕円 7"/>
            <p:cNvSpPr/>
            <p:nvPr/>
          </p:nvSpPr>
          <p:spPr>
            <a:xfrm>
              <a:off x="6680200" y="317500"/>
              <a:ext cx="1620000" cy="16200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3200" dirty="0">
                <a:solidFill>
                  <a:schemeClr val="bg1"/>
                </a:solidFill>
                <a:latin typeface="Meiryo UI" panose="020B0604030504040204" pitchFamily="50" charset="-128"/>
                <a:ea typeface="Meiryo UI" panose="020B0604030504040204" pitchFamily="50" charset="-128"/>
              </a:endParaRPr>
            </a:p>
          </p:txBody>
        </p:sp>
        <p:sp>
          <p:nvSpPr>
            <p:cNvPr id="7" name="テキスト ボックス 6"/>
            <p:cNvSpPr txBox="1"/>
            <p:nvPr/>
          </p:nvSpPr>
          <p:spPr>
            <a:xfrm>
              <a:off x="6598025" y="527335"/>
              <a:ext cx="1784350" cy="1200329"/>
            </a:xfrm>
            <a:prstGeom prst="rect">
              <a:avLst/>
            </a:prstGeom>
            <a:noFill/>
          </p:spPr>
          <p:txBody>
            <a:bodyPr wrap="square" rtlCol="0">
              <a:spAutoFit/>
            </a:bodyPr>
            <a:lstStyle/>
            <a:p>
              <a:pPr algn="ctr"/>
              <a:r>
                <a:rPr lang="ja-JP" altLang="en-US" sz="3600" b="1" dirty="0" smtClean="0">
                  <a:solidFill>
                    <a:schemeClr val="bg1"/>
                  </a:solidFill>
                  <a:latin typeface="Meiryo UI" panose="020B0604030504040204" pitchFamily="50" charset="-128"/>
                  <a:ea typeface="Meiryo UI" panose="020B0604030504040204" pitchFamily="50" charset="-128"/>
                </a:rPr>
                <a:t>研修の流れ</a:t>
              </a:r>
              <a:endParaRPr kumimoji="1" lang="ja-JP" altLang="en-US" sz="3600" b="1" dirty="0">
                <a:solidFill>
                  <a:schemeClr val="bg1"/>
                </a:solidFill>
                <a:latin typeface="Meiryo UI" panose="020B0604030504040204" pitchFamily="50" charset="-128"/>
                <a:ea typeface="Meiryo UI" panose="020B0604030504040204" pitchFamily="50" charset="-128"/>
              </a:endParaRPr>
            </a:p>
          </p:txBody>
        </p:sp>
      </p:grpSp>
      <p:sp>
        <p:nvSpPr>
          <p:cNvPr id="8" name="テキスト ボックス 7"/>
          <p:cNvSpPr txBox="1"/>
          <p:nvPr/>
        </p:nvSpPr>
        <p:spPr>
          <a:xfrm>
            <a:off x="1781183" y="1064565"/>
            <a:ext cx="8084264" cy="5262979"/>
          </a:xfrm>
          <a:prstGeom prst="rect">
            <a:avLst/>
          </a:prstGeom>
          <a:noFill/>
        </p:spPr>
        <p:txBody>
          <a:bodyPr wrap="square" rtlCol="0">
            <a:noAutofit/>
          </a:bodyPr>
          <a:lstStyle/>
          <a:p>
            <a:pPr algn="just">
              <a:lnSpc>
                <a:spcPct val="150000"/>
              </a:lnSpc>
            </a:pPr>
            <a:r>
              <a:rPr lang="ja-JP" altLang="en-US" sz="2800" b="1" dirty="0" smtClean="0">
                <a:latin typeface="Meiryo UI" panose="020B0604030504040204" pitchFamily="50" charset="-128"/>
                <a:ea typeface="Meiryo UI" panose="020B0604030504040204" pitchFamily="50" charset="-128"/>
                <a:cs typeface="Meiryo UI" panose="020B0604030504040204" pitchFamily="50" charset="-128"/>
              </a:rPr>
              <a:t>１　目的と流れの確認（</a:t>
            </a:r>
            <a:r>
              <a:rPr lang="en-US" altLang="ja-JP" sz="2800" b="1" dirty="0" smtClean="0">
                <a:latin typeface="Meiryo UI" panose="020B0604030504040204" pitchFamily="50" charset="-128"/>
                <a:ea typeface="Meiryo UI" panose="020B0604030504040204" pitchFamily="50" charset="-128"/>
                <a:cs typeface="Meiryo UI" panose="020B0604030504040204" pitchFamily="50" charset="-128"/>
              </a:rPr>
              <a:t>3</a:t>
            </a:r>
            <a:r>
              <a:rPr lang="ja-JP" altLang="en-US" sz="2800" b="1" dirty="0" smtClean="0">
                <a:latin typeface="Meiryo UI" panose="020B0604030504040204" pitchFamily="50" charset="-128"/>
                <a:ea typeface="Meiryo UI" panose="020B0604030504040204" pitchFamily="50" charset="-128"/>
                <a:cs typeface="Meiryo UI" panose="020B0604030504040204" pitchFamily="50" charset="-128"/>
              </a:rPr>
              <a:t>分）</a:t>
            </a:r>
            <a:endParaRPr lang="en-US" altLang="ja-JP" sz="2800" b="1" dirty="0" smtClean="0">
              <a:latin typeface="Meiryo UI" panose="020B0604030504040204" pitchFamily="50" charset="-128"/>
              <a:ea typeface="Meiryo UI" panose="020B0604030504040204" pitchFamily="50" charset="-128"/>
              <a:cs typeface="Meiryo UI" panose="020B0604030504040204" pitchFamily="50" charset="-128"/>
            </a:endParaRPr>
          </a:p>
          <a:p>
            <a:pPr algn="just">
              <a:lnSpc>
                <a:spcPct val="150000"/>
              </a:lnSpc>
            </a:pPr>
            <a:r>
              <a:rPr lang="ja-JP" altLang="en-US" sz="2800" b="1" dirty="0" smtClean="0">
                <a:latin typeface="Meiryo UI" panose="020B0604030504040204" pitchFamily="50" charset="-128"/>
                <a:ea typeface="Meiryo UI" panose="020B0604030504040204" pitchFamily="50" charset="-128"/>
                <a:cs typeface="Meiryo UI" panose="020B0604030504040204" pitchFamily="50" charset="-128"/>
              </a:rPr>
              <a:t>２　ステップ１（</a:t>
            </a:r>
            <a:r>
              <a:rPr lang="en-US" altLang="ja-JP" sz="2800" b="1" dirty="0" smtClean="0">
                <a:latin typeface="Meiryo UI" panose="020B0604030504040204" pitchFamily="50" charset="-128"/>
                <a:ea typeface="Meiryo UI" panose="020B0604030504040204" pitchFamily="50" charset="-128"/>
                <a:cs typeface="Meiryo UI" panose="020B0604030504040204" pitchFamily="50" charset="-128"/>
              </a:rPr>
              <a:t>15</a:t>
            </a:r>
            <a:r>
              <a:rPr lang="ja-JP" altLang="en-US" sz="2800" b="1" dirty="0" smtClean="0">
                <a:latin typeface="Meiryo UI" panose="020B0604030504040204" pitchFamily="50" charset="-128"/>
                <a:ea typeface="Meiryo UI" panose="020B0604030504040204" pitchFamily="50" charset="-128"/>
                <a:cs typeface="Meiryo UI" panose="020B0604030504040204" pitchFamily="50" charset="-128"/>
              </a:rPr>
              <a:t>分）</a:t>
            </a:r>
            <a:endParaRPr lang="en-US" altLang="ja-JP" sz="2800" b="1" dirty="0" smtClean="0">
              <a:latin typeface="Meiryo UI" panose="020B0604030504040204" pitchFamily="50" charset="-128"/>
              <a:ea typeface="Meiryo UI" panose="020B0604030504040204" pitchFamily="50" charset="-128"/>
              <a:cs typeface="Meiryo UI" panose="020B0604030504040204" pitchFamily="50" charset="-128"/>
            </a:endParaRPr>
          </a:p>
          <a:p>
            <a:pPr algn="just">
              <a:lnSpc>
                <a:spcPct val="150000"/>
              </a:lnSpc>
            </a:pPr>
            <a:r>
              <a:rPr lang="ja-JP" altLang="en-US" sz="2800" b="1" dirty="0" smtClean="0">
                <a:latin typeface="Meiryo UI" panose="020B0604030504040204" pitchFamily="50" charset="-128"/>
                <a:ea typeface="Meiryo UI" panose="020B0604030504040204" pitchFamily="50" charset="-128"/>
                <a:cs typeface="Meiryo UI" panose="020B0604030504040204" pitchFamily="50" charset="-128"/>
              </a:rPr>
              <a:t>　　（資質・能力、自分の授業の振り返り）</a:t>
            </a:r>
            <a:endParaRPr lang="en-US" altLang="ja-JP" sz="2800" b="1" dirty="0" smtClean="0">
              <a:latin typeface="Meiryo UI" panose="020B0604030504040204" pitchFamily="50" charset="-128"/>
              <a:ea typeface="Meiryo UI" panose="020B0604030504040204" pitchFamily="50" charset="-128"/>
              <a:cs typeface="Meiryo UI" panose="020B0604030504040204" pitchFamily="50" charset="-128"/>
            </a:endParaRPr>
          </a:p>
          <a:p>
            <a:pPr algn="just">
              <a:lnSpc>
                <a:spcPct val="150000"/>
              </a:lnSpc>
            </a:pPr>
            <a:r>
              <a:rPr lang="ja-JP" altLang="en-US" sz="2800" b="1" dirty="0" smtClean="0">
                <a:latin typeface="Meiryo UI" panose="020B0604030504040204" pitchFamily="50" charset="-128"/>
                <a:ea typeface="Meiryo UI" panose="020B0604030504040204" pitchFamily="50" charset="-128"/>
                <a:cs typeface="Meiryo UI" panose="020B0604030504040204" pitchFamily="50" charset="-128"/>
              </a:rPr>
              <a:t>３　ステップ２（</a:t>
            </a:r>
            <a:r>
              <a:rPr lang="en-US" altLang="ja-JP" sz="2800" b="1" dirty="0" smtClean="0">
                <a:latin typeface="Meiryo UI" panose="020B0604030504040204" pitchFamily="50" charset="-128"/>
                <a:ea typeface="Meiryo UI" panose="020B0604030504040204" pitchFamily="50" charset="-128"/>
                <a:cs typeface="Meiryo UI" panose="020B0604030504040204" pitchFamily="50" charset="-128"/>
              </a:rPr>
              <a:t>25</a:t>
            </a:r>
            <a:r>
              <a:rPr lang="ja-JP" altLang="en-US" sz="2800" b="1" dirty="0" smtClean="0">
                <a:latin typeface="Meiryo UI" panose="020B0604030504040204" pitchFamily="50" charset="-128"/>
                <a:ea typeface="Meiryo UI" panose="020B0604030504040204" pitchFamily="50" charset="-128"/>
                <a:cs typeface="Meiryo UI" panose="020B0604030504040204" pitchFamily="50" charset="-128"/>
              </a:rPr>
              <a:t>分）</a:t>
            </a:r>
            <a:endParaRPr lang="en-US" altLang="ja-JP" sz="2800" b="1" dirty="0" smtClean="0">
              <a:latin typeface="Meiryo UI" panose="020B0604030504040204" pitchFamily="50" charset="-128"/>
              <a:ea typeface="Meiryo UI" panose="020B0604030504040204" pitchFamily="50" charset="-128"/>
              <a:cs typeface="Meiryo UI" panose="020B0604030504040204" pitchFamily="50" charset="-128"/>
            </a:endParaRPr>
          </a:p>
          <a:p>
            <a:pPr algn="just">
              <a:lnSpc>
                <a:spcPct val="150000"/>
              </a:lnSpc>
            </a:pPr>
            <a:r>
              <a:rPr lang="ja-JP" altLang="en-US" sz="2800" b="1" dirty="0" smtClean="0">
                <a:latin typeface="Meiryo UI" panose="020B0604030504040204" pitchFamily="50" charset="-128"/>
                <a:ea typeface="Meiryo UI" panose="020B0604030504040204" pitchFamily="50" charset="-128"/>
                <a:cs typeface="Meiryo UI" panose="020B0604030504040204" pitchFamily="50" charset="-128"/>
              </a:rPr>
              <a:t>　（授業改善を進めると、</a:t>
            </a:r>
            <a:r>
              <a:rPr lang="ja-JP" altLang="en-US" sz="2800" b="1" dirty="0">
                <a:latin typeface="Meiryo UI" panose="020B0604030504040204" pitchFamily="50" charset="-128"/>
                <a:ea typeface="Meiryo UI" panose="020B0604030504040204" pitchFamily="50" charset="-128"/>
                <a:cs typeface="Meiryo UI" panose="020B0604030504040204" pitchFamily="50" charset="-128"/>
              </a:rPr>
              <a:t>取り組め</a:t>
            </a:r>
            <a:r>
              <a:rPr lang="ja-JP" altLang="en-US" sz="2800" b="1" dirty="0" smtClean="0">
                <a:latin typeface="Meiryo UI" panose="020B0604030504040204" pitchFamily="50" charset="-128"/>
                <a:ea typeface="Meiryo UI" panose="020B0604030504040204" pitchFamily="50" charset="-128"/>
                <a:cs typeface="Meiryo UI" panose="020B0604030504040204" pitchFamily="50" charset="-128"/>
              </a:rPr>
              <a:t>そうなこと）</a:t>
            </a:r>
            <a:endParaRPr lang="en-US" altLang="ja-JP" sz="2800" b="1" dirty="0" smtClean="0">
              <a:latin typeface="Meiryo UI" panose="020B0604030504040204" pitchFamily="50" charset="-128"/>
              <a:ea typeface="Meiryo UI" panose="020B0604030504040204" pitchFamily="50" charset="-128"/>
              <a:cs typeface="Meiryo UI" panose="020B0604030504040204" pitchFamily="50" charset="-128"/>
            </a:endParaRPr>
          </a:p>
          <a:p>
            <a:pPr algn="just">
              <a:lnSpc>
                <a:spcPct val="150000"/>
              </a:lnSpc>
            </a:pPr>
            <a:r>
              <a:rPr lang="ja-JP" altLang="en-US" sz="2800" b="1" dirty="0" smtClean="0">
                <a:latin typeface="Meiryo UI" panose="020B0604030504040204" pitchFamily="50" charset="-128"/>
                <a:ea typeface="Meiryo UI" panose="020B0604030504040204" pitchFamily="50" charset="-128"/>
                <a:cs typeface="Meiryo UI" panose="020B0604030504040204" pitchFamily="50" charset="-128"/>
              </a:rPr>
              <a:t>４　ステップ３</a:t>
            </a:r>
            <a:r>
              <a:rPr lang="en-US" altLang="ja-JP" sz="2800" b="1" dirty="0" smtClean="0">
                <a:latin typeface="Meiryo UI" panose="020B0604030504040204" pitchFamily="50" charset="-128"/>
                <a:ea typeface="Meiryo UI" panose="020B0604030504040204" pitchFamily="50" charset="-128"/>
                <a:cs typeface="Meiryo UI" panose="020B0604030504040204" pitchFamily="50" charset="-128"/>
              </a:rPr>
              <a:t>(10</a:t>
            </a:r>
            <a:r>
              <a:rPr lang="ja-JP" altLang="en-US" sz="2800" b="1" dirty="0" smtClean="0">
                <a:latin typeface="Meiryo UI" panose="020B0604030504040204" pitchFamily="50" charset="-128"/>
                <a:ea typeface="Meiryo UI" panose="020B0604030504040204" pitchFamily="50" charset="-128"/>
                <a:cs typeface="Meiryo UI" panose="020B0604030504040204" pitchFamily="50" charset="-128"/>
              </a:rPr>
              <a:t>分）</a:t>
            </a:r>
            <a:endParaRPr lang="en-US" altLang="ja-JP" sz="2800" b="1" dirty="0" smtClean="0">
              <a:latin typeface="Meiryo UI" panose="020B0604030504040204" pitchFamily="50" charset="-128"/>
              <a:ea typeface="Meiryo UI" panose="020B0604030504040204" pitchFamily="50" charset="-128"/>
              <a:cs typeface="Meiryo UI" panose="020B0604030504040204" pitchFamily="50" charset="-128"/>
            </a:endParaRPr>
          </a:p>
          <a:p>
            <a:pPr algn="just">
              <a:lnSpc>
                <a:spcPct val="150000"/>
              </a:lnSpc>
            </a:pPr>
            <a:r>
              <a:rPr lang="ja-JP" altLang="en-US" sz="2800" b="1" dirty="0" smtClean="0">
                <a:latin typeface="Meiryo UI" panose="020B0604030504040204" pitchFamily="50" charset="-128"/>
                <a:ea typeface="Meiryo UI" panose="020B0604030504040204" pitchFamily="50" charset="-128"/>
                <a:cs typeface="Meiryo UI" panose="020B0604030504040204" pitchFamily="50" charset="-128"/>
              </a:rPr>
              <a:t>５　省察</a:t>
            </a:r>
            <a:r>
              <a:rPr lang="en-US" altLang="ja-JP" sz="2800" b="1" dirty="0" smtClean="0">
                <a:latin typeface="Meiryo UI" panose="020B0604030504040204" pitchFamily="50" charset="-128"/>
                <a:ea typeface="Meiryo UI" panose="020B0604030504040204" pitchFamily="50" charset="-128"/>
                <a:cs typeface="Meiryo UI" panose="020B0604030504040204" pitchFamily="50" charset="-128"/>
              </a:rPr>
              <a:t>(7</a:t>
            </a:r>
            <a:r>
              <a:rPr lang="ja-JP" altLang="en-US" sz="2800" b="1" dirty="0" smtClean="0">
                <a:latin typeface="Meiryo UI" panose="020B0604030504040204" pitchFamily="50" charset="-128"/>
                <a:ea typeface="Meiryo UI" panose="020B0604030504040204" pitchFamily="50" charset="-128"/>
                <a:cs typeface="Meiryo UI" panose="020B0604030504040204" pitchFamily="50" charset="-128"/>
              </a:rPr>
              <a:t>分</a:t>
            </a:r>
            <a:r>
              <a:rPr lang="en-US" altLang="ja-JP" sz="2800" b="1" dirty="0" smtClean="0">
                <a:latin typeface="Meiryo UI" panose="020B0604030504040204" pitchFamily="50" charset="-128"/>
                <a:ea typeface="Meiryo UI" panose="020B0604030504040204" pitchFamily="50" charset="-128"/>
                <a:cs typeface="Meiryo UI" panose="020B0604030504040204" pitchFamily="50" charset="-128"/>
              </a:rPr>
              <a:t>)</a:t>
            </a:r>
          </a:p>
          <a:p>
            <a:pPr algn="just">
              <a:lnSpc>
                <a:spcPct val="150000"/>
              </a:lnSpc>
            </a:pPr>
            <a:r>
              <a:rPr lang="ja-JP" altLang="en-US" sz="2800" b="1" dirty="0" smtClean="0">
                <a:latin typeface="Meiryo UI" panose="020B0604030504040204" pitchFamily="50" charset="-128"/>
                <a:ea typeface="Meiryo UI" panose="020B0604030504040204" pitchFamily="50" charset="-128"/>
                <a:cs typeface="Meiryo UI" panose="020B0604030504040204" pitchFamily="50" charset="-128"/>
              </a:rPr>
              <a:t>６　まとめ</a:t>
            </a:r>
            <a:r>
              <a:rPr lang="en-US" altLang="ja-JP" sz="2800" b="1" dirty="0" smtClean="0">
                <a:latin typeface="Meiryo UI" panose="020B0604030504040204" pitchFamily="50" charset="-128"/>
                <a:ea typeface="Meiryo UI" panose="020B0604030504040204" pitchFamily="50" charset="-128"/>
                <a:cs typeface="Meiryo UI" panose="020B0604030504040204" pitchFamily="50" charset="-128"/>
              </a:rPr>
              <a:t>(5</a:t>
            </a:r>
            <a:r>
              <a:rPr lang="ja-JP" altLang="en-US" sz="2800" b="1" dirty="0" smtClean="0">
                <a:latin typeface="Meiryo UI" panose="020B0604030504040204" pitchFamily="50" charset="-128"/>
                <a:ea typeface="Meiryo UI" panose="020B0604030504040204" pitchFamily="50" charset="-128"/>
                <a:cs typeface="Meiryo UI" panose="020B0604030504040204" pitchFamily="50" charset="-128"/>
              </a:rPr>
              <a:t>分</a:t>
            </a:r>
            <a:r>
              <a:rPr lang="en-US" altLang="ja-JP" sz="2800" b="1" dirty="0" smtClean="0">
                <a:latin typeface="Meiryo UI" panose="020B0604030504040204" pitchFamily="50" charset="-128"/>
                <a:ea typeface="Meiryo UI" panose="020B0604030504040204" pitchFamily="50" charset="-128"/>
                <a:cs typeface="Meiryo UI" panose="020B0604030504040204" pitchFamily="50" charset="-128"/>
              </a:rPr>
              <a:t>)</a:t>
            </a:r>
          </a:p>
        </p:txBody>
      </p:sp>
    </p:spTree>
    <p:extLst>
      <p:ext uri="{BB962C8B-B14F-4D97-AF65-F5344CB8AC3E}">
        <p14:creationId xmlns:p14="http://schemas.microsoft.com/office/powerpoint/2010/main" val="13868222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3"/>
          <a:stretch>
            <a:fillRect/>
          </a:stretch>
        </p:blipFill>
        <p:spPr>
          <a:xfrm>
            <a:off x="6126480" y="2755740"/>
            <a:ext cx="2576077" cy="3808113"/>
          </a:xfrm>
          <a:prstGeom prst="rect">
            <a:avLst/>
          </a:prstGeom>
        </p:spPr>
      </p:pic>
      <p:sp>
        <p:nvSpPr>
          <p:cNvPr id="30" name="サブタイトル 2"/>
          <p:cNvSpPr txBox="1">
            <a:spLocks/>
          </p:cNvSpPr>
          <p:nvPr/>
        </p:nvSpPr>
        <p:spPr>
          <a:xfrm>
            <a:off x="301277" y="895720"/>
            <a:ext cx="8516152" cy="5727149"/>
          </a:xfrm>
          <a:prstGeom prst="rect">
            <a:avLst/>
          </a:prstGeom>
          <a:ln w="57150">
            <a:solidFill>
              <a:srgbClr val="66CCFF"/>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endParaRPr lang="en-US" altLang="ja-JP" sz="3600" b="1">
              <a:latin typeface="Meiryo UI" panose="020B0604030504040204" pitchFamily="50" charset="-128"/>
              <a:ea typeface="Meiryo UI" panose="020B0604030504040204" pitchFamily="50" charset="-128"/>
            </a:endParaRPr>
          </a:p>
          <a:p>
            <a:endParaRPr lang="ja-JP" altLang="en-US" sz="4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角丸四角形 10"/>
          <p:cNvSpPr/>
          <p:nvPr/>
        </p:nvSpPr>
        <p:spPr>
          <a:xfrm>
            <a:off x="8175228" y="96647"/>
            <a:ext cx="900000" cy="369846"/>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bIns="0"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fld id="{ACAC94F7-E33A-4718-8E76-D18CC4F13E23}" type="slidenum">
              <a:rPr lang="en-US" altLang="ja-JP" sz="175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3</a:t>
            </a:fld>
            <a:endParaRPr lang="en-US" altLang="ja-JP" sz="17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2" name="テキスト ボックス 21"/>
          <p:cNvSpPr txBox="1"/>
          <p:nvPr/>
        </p:nvSpPr>
        <p:spPr>
          <a:xfrm>
            <a:off x="312807" y="1735035"/>
            <a:ext cx="7082388" cy="3693319"/>
          </a:xfrm>
          <a:prstGeom prst="rect">
            <a:avLst/>
          </a:prstGeom>
          <a:noFill/>
        </p:spPr>
        <p:txBody>
          <a:bodyPr wrap="none" rtlCol="0">
            <a:spAutoFit/>
          </a:bodyPr>
          <a:lstStyle/>
          <a:p>
            <a:pPr>
              <a:lnSpc>
                <a:spcPct val="130000"/>
              </a:lnSpc>
            </a:pPr>
            <a:r>
              <a:rPr lang="ja-JP" altLang="en-US" sz="32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3200" b="1" dirty="0" smtClean="0">
                <a:latin typeface="Meiryo UI" panose="020B0604030504040204" pitchFamily="50" charset="-128"/>
                <a:ea typeface="Meiryo UI" panose="020B0604030504040204" pitchFamily="50" charset="-128"/>
                <a:cs typeface="Meiryo UI" panose="020B0604030504040204" pitchFamily="50" charset="-128"/>
              </a:rPr>
              <a:t> 我が校での育成を目指す資質・能力は</a:t>
            </a:r>
            <a:endParaRPr lang="en-US" altLang="ja-JP" sz="3200" b="1" dirty="0" smtClean="0">
              <a:latin typeface="Meiryo UI" panose="020B0604030504040204" pitchFamily="50" charset="-128"/>
              <a:ea typeface="Meiryo UI" panose="020B0604030504040204" pitchFamily="50" charset="-128"/>
              <a:cs typeface="Meiryo UI" panose="020B0604030504040204" pitchFamily="50" charset="-128"/>
            </a:endParaRPr>
          </a:p>
          <a:p>
            <a:pPr>
              <a:lnSpc>
                <a:spcPct val="130000"/>
              </a:lnSpc>
            </a:pPr>
            <a:r>
              <a:rPr lang="ja-JP" altLang="en-US" sz="3200" dirty="0" smtClean="0">
                <a:latin typeface="Meiryo UI" panose="020B0604030504040204" pitchFamily="50" charset="-128"/>
                <a:ea typeface="Meiryo UI" panose="020B0604030504040204" pitchFamily="50" charset="-128"/>
                <a:cs typeface="Meiryo UI" panose="020B0604030504040204" pitchFamily="50" charset="-128"/>
              </a:rPr>
              <a:t>　・学校で決めた資質・能力の確認</a:t>
            </a:r>
            <a:endParaRPr lang="en-US" altLang="ja-JP" sz="32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ct val="130000"/>
              </a:lnSpc>
            </a:pPr>
            <a:endParaRPr lang="en-US" altLang="ja-JP" sz="20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ct val="130000"/>
              </a:lnSpc>
            </a:pPr>
            <a:r>
              <a:rPr lang="ja-JP" altLang="en-US" sz="32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3200" b="1" dirty="0" smtClean="0">
                <a:latin typeface="Meiryo UI" panose="020B0604030504040204" pitchFamily="50" charset="-128"/>
                <a:ea typeface="Meiryo UI" panose="020B0604030504040204" pitchFamily="50" charset="-128"/>
                <a:cs typeface="Meiryo UI" panose="020B0604030504040204" pitchFamily="50" charset="-128"/>
              </a:rPr>
              <a:t> 自分の授業を振り返ると</a:t>
            </a:r>
            <a:r>
              <a:rPr lang="en-US" altLang="ja-JP" sz="3200" b="1" dirty="0" smtClean="0">
                <a:latin typeface="Meiryo UI" panose="020B0604030504040204" pitchFamily="50" charset="-128"/>
                <a:ea typeface="Meiryo UI" panose="020B0604030504040204" pitchFamily="50" charset="-128"/>
                <a:cs typeface="Meiryo UI" panose="020B0604030504040204" pitchFamily="50" charset="-128"/>
              </a:rPr>
              <a:t>…</a:t>
            </a:r>
          </a:p>
          <a:p>
            <a:pPr>
              <a:lnSpc>
                <a:spcPct val="130000"/>
              </a:lnSpc>
            </a:pPr>
            <a:r>
              <a:rPr lang="ja-JP" altLang="en-US" sz="32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3200" dirty="0">
                <a:latin typeface="Meiryo UI" panose="020B0604030504040204" pitchFamily="50" charset="-128"/>
                <a:ea typeface="Meiryo UI" panose="020B0604030504040204" pitchFamily="50" charset="-128"/>
                <a:cs typeface="Meiryo UI" panose="020B0604030504040204" pitchFamily="50" charset="-128"/>
              </a:rPr>
              <a:t>・意識して取り組んでいる</a:t>
            </a:r>
            <a:r>
              <a:rPr lang="ja-JP" altLang="en-US" sz="3200" dirty="0" smtClean="0">
                <a:latin typeface="Meiryo UI" panose="020B0604030504040204" pitchFamily="50" charset="-128"/>
                <a:ea typeface="Meiryo UI" panose="020B0604030504040204" pitchFamily="50" charset="-128"/>
                <a:cs typeface="Meiryo UI" panose="020B0604030504040204" pitchFamily="50" charset="-128"/>
              </a:rPr>
              <a:t>こと</a:t>
            </a:r>
            <a:endParaRPr lang="en-US" altLang="ja-JP" sz="32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ct val="130000"/>
              </a:lnSpc>
            </a:pPr>
            <a:r>
              <a:rPr lang="ja-JP" altLang="en-US" sz="3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3200" dirty="0" smtClean="0">
                <a:latin typeface="Meiryo UI" panose="020B0604030504040204" pitchFamily="50" charset="-128"/>
                <a:ea typeface="Meiryo UI" panose="020B0604030504040204" pitchFamily="50" charset="-128"/>
                <a:cs typeface="Meiryo UI" panose="020B0604030504040204" pitchFamily="50" charset="-128"/>
              </a:rPr>
              <a:t>・あまり</a:t>
            </a:r>
            <a:r>
              <a:rPr lang="ja-JP" altLang="en-US" sz="3200" dirty="0">
                <a:latin typeface="Meiryo UI" panose="020B0604030504040204" pitchFamily="50" charset="-128"/>
                <a:ea typeface="Meiryo UI" panose="020B0604030504040204" pitchFamily="50" charset="-128"/>
                <a:cs typeface="Meiryo UI" panose="020B0604030504040204" pitchFamily="50" charset="-128"/>
              </a:rPr>
              <a:t>取り組めていないこと</a:t>
            </a:r>
            <a:endParaRPr lang="en-US" altLang="ja-JP" sz="3200" dirty="0" smtClean="0">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18" name="グループ化 17"/>
          <p:cNvGrpSpPr/>
          <p:nvPr/>
        </p:nvGrpSpPr>
        <p:grpSpPr>
          <a:xfrm>
            <a:off x="381070" y="5612255"/>
            <a:ext cx="1270628" cy="889001"/>
            <a:chOff x="2222424" y="5264149"/>
            <a:chExt cx="1550441" cy="889001"/>
          </a:xfrm>
        </p:grpSpPr>
        <p:sp>
          <p:nvSpPr>
            <p:cNvPr id="21" name="四角形: 角を丸くする 12"/>
            <p:cNvSpPr/>
            <p:nvPr/>
          </p:nvSpPr>
          <p:spPr>
            <a:xfrm>
              <a:off x="2263302" y="5264149"/>
              <a:ext cx="1509563" cy="889001"/>
            </a:xfrm>
            <a:prstGeom prst="roundRect">
              <a:avLst/>
            </a:prstGeom>
            <a:noFill/>
            <a:ln w="38100">
              <a:solidFill>
                <a:srgbClr val="66CCFF"/>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テキスト ボックス 23"/>
            <p:cNvSpPr txBox="1"/>
            <p:nvPr/>
          </p:nvSpPr>
          <p:spPr>
            <a:xfrm>
              <a:off x="2222424" y="5385483"/>
              <a:ext cx="1519521" cy="646331"/>
            </a:xfrm>
            <a:prstGeom prst="rect">
              <a:avLst/>
            </a:prstGeom>
            <a:noFill/>
          </p:spPr>
          <p:txBody>
            <a:bodyPr wrap="square" rtlCol="0">
              <a:spAutoFit/>
            </a:bodyPr>
            <a:lstStyle/>
            <a:p>
              <a:r>
                <a:rPr kumimoji="1" lang="en-US" altLang="ja-JP" sz="3600" dirty="0" smtClean="0">
                  <a:latin typeface="Meiryo UI" panose="020B0604030504040204" pitchFamily="50" charset="-128"/>
                  <a:ea typeface="Meiryo UI" panose="020B0604030504040204" pitchFamily="50" charset="-128"/>
                </a:rPr>
                <a:t>15</a:t>
              </a:r>
              <a:r>
                <a:rPr kumimoji="1" lang="ja-JP" altLang="en-US" sz="3600" dirty="0" smtClean="0">
                  <a:latin typeface="Meiryo UI" panose="020B0604030504040204" pitchFamily="50" charset="-128"/>
                  <a:ea typeface="Meiryo UI" panose="020B0604030504040204" pitchFamily="50" charset="-128"/>
                </a:rPr>
                <a:t>分</a:t>
              </a:r>
              <a:endParaRPr kumimoji="1" lang="ja-JP" altLang="en-US" sz="3600" dirty="0">
                <a:latin typeface="Meiryo UI" panose="020B0604030504040204" pitchFamily="50" charset="-128"/>
                <a:ea typeface="Meiryo UI" panose="020B0604030504040204" pitchFamily="50" charset="-128"/>
              </a:endParaRPr>
            </a:p>
          </p:txBody>
        </p:sp>
      </p:grpSp>
      <p:sp>
        <p:nvSpPr>
          <p:cNvPr id="3" name="正方形/長方形 2"/>
          <p:cNvSpPr/>
          <p:nvPr/>
        </p:nvSpPr>
        <p:spPr>
          <a:xfrm>
            <a:off x="1960706" y="382167"/>
            <a:ext cx="4671472" cy="523220"/>
          </a:xfrm>
          <a:prstGeom prst="rect">
            <a:avLst/>
          </a:prstGeom>
        </p:spPr>
        <p:txBody>
          <a:bodyPr wrap="none">
            <a:spAutoFit/>
          </a:bodyPr>
          <a:lstStyle/>
          <a:p>
            <a:r>
              <a:rPr lang="ja-JP" altLang="en-US" sz="2800" dirty="0" smtClean="0"/>
              <a:t>個人で記入→グループで共有</a:t>
            </a:r>
            <a:endParaRPr lang="ja-JP" altLang="en-US" sz="2800" dirty="0"/>
          </a:p>
        </p:txBody>
      </p:sp>
      <p:sp>
        <p:nvSpPr>
          <p:cNvPr id="28" name="テキスト ボックス 27"/>
          <p:cNvSpPr txBox="1"/>
          <p:nvPr/>
        </p:nvSpPr>
        <p:spPr>
          <a:xfrm>
            <a:off x="6526351" y="5086822"/>
            <a:ext cx="972000" cy="432000"/>
          </a:xfrm>
          <a:prstGeom prst="rect">
            <a:avLst/>
          </a:prstGeom>
          <a:solidFill>
            <a:schemeClr val="accent2"/>
          </a:solidFill>
          <a:ln>
            <a:solidFill>
              <a:srgbClr val="FF9900"/>
            </a:solidFill>
          </a:ln>
        </p:spPr>
        <p:txBody>
          <a:bodyPr wrap="square" rtlCol="0">
            <a:spAutoFit/>
          </a:bodyPr>
          <a:lstStyle/>
          <a:p>
            <a:endParaRPr kumimoji="1" lang="ja-JP" altLang="en-US" dirty="0"/>
          </a:p>
        </p:txBody>
      </p:sp>
      <p:sp>
        <p:nvSpPr>
          <p:cNvPr id="29" name="楕円 7"/>
          <p:cNvSpPr/>
          <p:nvPr/>
        </p:nvSpPr>
        <p:spPr>
          <a:xfrm>
            <a:off x="301277" y="159735"/>
            <a:ext cx="1620000" cy="1620000"/>
          </a:xfrm>
          <a:prstGeom prst="ellipse">
            <a:avLst/>
          </a:prstGeom>
          <a:solidFill>
            <a:srgbClr val="66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3200" dirty="0">
              <a:solidFill>
                <a:schemeClr val="bg1"/>
              </a:solidFill>
              <a:latin typeface="Meiryo UI" panose="020B0604030504040204" pitchFamily="50" charset="-128"/>
              <a:ea typeface="Meiryo UI" panose="020B0604030504040204" pitchFamily="50" charset="-128"/>
            </a:endParaRPr>
          </a:p>
        </p:txBody>
      </p:sp>
      <p:sp>
        <p:nvSpPr>
          <p:cNvPr id="27" name="テキスト ボックス 26"/>
          <p:cNvSpPr txBox="1"/>
          <p:nvPr/>
        </p:nvSpPr>
        <p:spPr>
          <a:xfrm>
            <a:off x="281562" y="708125"/>
            <a:ext cx="1659429" cy="523220"/>
          </a:xfrm>
          <a:prstGeom prst="rect">
            <a:avLst/>
          </a:prstGeom>
          <a:noFill/>
          <a:ln>
            <a:noFill/>
          </a:ln>
        </p:spPr>
        <p:txBody>
          <a:bodyPr wrap="none" rtlCol="0">
            <a:spAutoFit/>
          </a:bodyPr>
          <a:lstStyle/>
          <a:p>
            <a:r>
              <a:rPr lang="ja-JP" altLang="en-US" sz="2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ステップ１</a:t>
            </a:r>
          </a:p>
        </p:txBody>
      </p:sp>
    </p:spTree>
    <p:extLst>
      <p:ext uri="{BB962C8B-B14F-4D97-AF65-F5344CB8AC3E}">
        <p14:creationId xmlns:p14="http://schemas.microsoft.com/office/powerpoint/2010/main" val="5342472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a:picLocks noChangeAspect="1"/>
          </p:cNvPicPr>
          <p:nvPr/>
        </p:nvPicPr>
        <p:blipFill>
          <a:blip r:embed="rId3"/>
          <a:stretch>
            <a:fillRect/>
          </a:stretch>
        </p:blipFill>
        <p:spPr>
          <a:xfrm>
            <a:off x="6200603" y="2761297"/>
            <a:ext cx="2571106" cy="3800766"/>
          </a:xfrm>
          <a:prstGeom prst="rect">
            <a:avLst/>
          </a:prstGeom>
        </p:spPr>
      </p:pic>
      <p:sp>
        <p:nvSpPr>
          <p:cNvPr id="11" name="角丸四角形 10"/>
          <p:cNvSpPr/>
          <p:nvPr/>
        </p:nvSpPr>
        <p:spPr>
          <a:xfrm>
            <a:off x="8175228" y="96647"/>
            <a:ext cx="900000" cy="369846"/>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bIns="0"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fld id="{ACAC94F7-E33A-4718-8E76-D18CC4F13E23}" type="slidenum">
              <a:rPr lang="en-US" altLang="ja-JP" sz="175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4</a:t>
            </a:fld>
            <a:endParaRPr lang="en-US" altLang="ja-JP" sz="17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18" name="グループ化 17"/>
          <p:cNvGrpSpPr/>
          <p:nvPr/>
        </p:nvGrpSpPr>
        <p:grpSpPr>
          <a:xfrm>
            <a:off x="381070" y="5612255"/>
            <a:ext cx="1270628" cy="889001"/>
            <a:chOff x="2222424" y="5264149"/>
            <a:chExt cx="1550441" cy="889001"/>
          </a:xfrm>
        </p:grpSpPr>
        <p:sp>
          <p:nvSpPr>
            <p:cNvPr id="21" name="四角形: 角を丸くする 12"/>
            <p:cNvSpPr/>
            <p:nvPr/>
          </p:nvSpPr>
          <p:spPr>
            <a:xfrm>
              <a:off x="2263302" y="5264149"/>
              <a:ext cx="1509563" cy="889001"/>
            </a:xfrm>
            <a:prstGeom prst="roundRect">
              <a:avLst/>
            </a:prstGeom>
            <a:noFill/>
            <a:ln w="38100">
              <a:solidFill>
                <a:srgbClr val="66CCFF"/>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テキスト ボックス 23"/>
            <p:cNvSpPr txBox="1"/>
            <p:nvPr/>
          </p:nvSpPr>
          <p:spPr>
            <a:xfrm>
              <a:off x="2222424" y="5385483"/>
              <a:ext cx="1519521" cy="646331"/>
            </a:xfrm>
            <a:prstGeom prst="rect">
              <a:avLst/>
            </a:prstGeom>
            <a:noFill/>
          </p:spPr>
          <p:txBody>
            <a:bodyPr wrap="square" rtlCol="0">
              <a:spAutoFit/>
            </a:bodyPr>
            <a:lstStyle/>
            <a:p>
              <a:r>
                <a:rPr lang="en-US" altLang="ja-JP" sz="3600" dirty="0">
                  <a:latin typeface="Meiryo UI" panose="020B0604030504040204" pitchFamily="50" charset="-128"/>
                  <a:ea typeface="Meiryo UI" panose="020B0604030504040204" pitchFamily="50" charset="-128"/>
                </a:rPr>
                <a:t>2</a:t>
              </a:r>
              <a:r>
                <a:rPr kumimoji="1" lang="en-US" altLang="ja-JP" sz="3600" dirty="0" smtClean="0">
                  <a:latin typeface="Meiryo UI" panose="020B0604030504040204" pitchFamily="50" charset="-128"/>
                  <a:ea typeface="Meiryo UI" panose="020B0604030504040204" pitchFamily="50" charset="-128"/>
                </a:rPr>
                <a:t>5</a:t>
              </a:r>
              <a:r>
                <a:rPr kumimoji="1" lang="ja-JP" altLang="en-US" sz="3600" dirty="0" smtClean="0">
                  <a:latin typeface="Meiryo UI" panose="020B0604030504040204" pitchFamily="50" charset="-128"/>
                  <a:ea typeface="Meiryo UI" panose="020B0604030504040204" pitchFamily="50" charset="-128"/>
                </a:rPr>
                <a:t>分</a:t>
              </a:r>
              <a:endParaRPr kumimoji="1" lang="ja-JP" altLang="en-US" sz="3600" dirty="0">
                <a:latin typeface="Meiryo UI" panose="020B0604030504040204" pitchFamily="50" charset="-128"/>
                <a:ea typeface="Meiryo UI" panose="020B0604030504040204" pitchFamily="50" charset="-128"/>
              </a:endParaRPr>
            </a:p>
          </p:txBody>
        </p:sp>
      </p:grpSp>
      <p:sp>
        <p:nvSpPr>
          <p:cNvPr id="3" name="正方形/長方形 2"/>
          <p:cNvSpPr/>
          <p:nvPr/>
        </p:nvSpPr>
        <p:spPr>
          <a:xfrm>
            <a:off x="1921277" y="377802"/>
            <a:ext cx="6433171" cy="523220"/>
          </a:xfrm>
          <a:prstGeom prst="rect">
            <a:avLst/>
          </a:prstGeom>
        </p:spPr>
        <p:txBody>
          <a:bodyPr wrap="none">
            <a:spAutoFit/>
          </a:bodyPr>
          <a:lstStyle/>
          <a:p>
            <a:r>
              <a:rPr lang="ja-JP" altLang="en-US" sz="2800" dirty="0" smtClean="0"/>
              <a:t>個人で記入→グループで協議→全体共有</a:t>
            </a:r>
            <a:endParaRPr lang="ja-JP" altLang="en-US" sz="2800" dirty="0"/>
          </a:p>
        </p:txBody>
      </p:sp>
      <p:sp>
        <p:nvSpPr>
          <p:cNvPr id="17" name="楕円 7"/>
          <p:cNvSpPr/>
          <p:nvPr/>
        </p:nvSpPr>
        <p:spPr>
          <a:xfrm>
            <a:off x="301277" y="159735"/>
            <a:ext cx="1620000" cy="1620000"/>
          </a:xfrm>
          <a:prstGeom prst="ellipse">
            <a:avLst/>
          </a:prstGeom>
          <a:solidFill>
            <a:srgbClr val="66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3200" dirty="0">
              <a:solidFill>
                <a:schemeClr val="bg1"/>
              </a:solidFill>
              <a:latin typeface="Meiryo UI" panose="020B0604030504040204" pitchFamily="50" charset="-128"/>
              <a:ea typeface="Meiryo UI" panose="020B0604030504040204" pitchFamily="50" charset="-128"/>
            </a:endParaRPr>
          </a:p>
        </p:txBody>
      </p:sp>
      <p:sp>
        <p:nvSpPr>
          <p:cNvPr id="19" name="サブタイトル 2"/>
          <p:cNvSpPr txBox="1">
            <a:spLocks/>
          </p:cNvSpPr>
          <p:nvPr/>
        </p:nvSpPr>
        <p:spPr>
          <a:xfrm>
            <a:off x="301277" y="895720"/>
            <a:ext cx="8516152" cy="5727149"/>
          </a:xfrm>
          <a:prstGeom prst="rect">
            <a:avLst/>
          </a:prstGeom>
          <a:ln w="57150">
            <a:solidFill>
              <a:srgbClr val="66CCFF"/>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endParaRPr lang="en-US" altLang="ja-JP" sz="3600" b="1">
              <a:latin typeface="Meiryo UI" panose="020B0604030504040204" pitchFamily="50" charset="-128"/>
              <a:ea typeface="Meiryo UI" panose="020B0604030504040204" pitchFamily="50" charset="-128"/>
            </a:endParaRPr>
          </a:p>
          <a:p>
            <a:endParaRPr lang="ja-JP" altLang="en-US" sz="4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テキスト ボックス 19"/>
          <p:cNvSpPr txBox="1"/>
          <p:nvPr/>
        </p:nvSpPr>
        <p:spPr>
          <a:xfrm>
            <a:off x="281562" y="708125"/>
            <a:ext cx="1659429" cy="523220"/>
          </a:xfrm>
          <a:prstGeom prst="rect">
            <a:avLst/>
          </a:prstGeom>
          <a:noFill/>
          <a:ln>
            <a:noFill/>
          </a:ln>
        </p:spPr>
        <p:txBody>
          <a:bodyPr wrap="none" rtlCol="0">
            <a:spAutoFit/>
          </a:bodyPr>
          <a:lstStyle/>
          <a:p>
            <a:r>
              <a:rPr lang="ja-JP" altLang="en-US" sz="2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ステップ２</a:t>
            </a:r>
            <a:endParaRPr lang="ja-JP" altLang="en-US" sz="2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2" name="テキスト ボックス 31"/>
          <p:cNvSpPr txBox="1"/>
          <p:nvPr/>
        </p:nvSpPr>
        <p:spPr>
          <a:xfrm>
            <a:off x="6601964" y="3742805"/>
            <a:ext cx="972000" cy="432000"/>
          </a:xfrm>
          <a:prstGeom prst="rect">
            <a:avLst/>
          </a:prstGeom>
          <a:solidFill>
            <a:schemeClr val="accent2"/>
          </a:solidFill>
          <a:ln>
            <a:solidFill>
              <a:srgbClr val="FF9900"/>
            </a:solidFill>
          </a:ln>
        </p:spPr>
        <p:txBody>
          <a:bodyPr wrap="square" rtlCol="0">
            <a:spAutoFit/>
          </a:bodyPr>
          <a:lstStyle/>
          <a:p>
            <a:endParaRPr kumimoji="1" lang="ja-JP" altLang="en-US" dirty="0"/>
          </a:p>
        </p:txBody>
      </p:sp>
      <p:sp>
        <p:nvSpPr>
          <p:cNvPr id="33" name="テキスト ボックス 32"/>
          <p:cNvSpPr txBox="1"/>
          <p:nvPr/>
        </p:nvSpPr>
        <p:spPr>
          <a:xfrm>
            <a:off x="6594577" y="4421183"/>
            <a:ext cx="972000" cy="432000"/>
          </a:xfrm>
          <a:prstGeom prst="rect">
            <a:avLst/>
          </a:prstGeom>
          <a:solidFill>
            <a:schemeClr val="accent2"/>
          </a:solidFill>
          <a:ln>
            <a:solidFill>
              <a:srgbClr val="FF9900"/>
            </a:solidFill>
          </a:ln>
        </p:spPr>
        <p:txBody>
          <a:bodyPr wrap="square" rtlCol="0">
            <a:spAutoFit/>
          </a:bodyPr>
          <a:lstStyle/>
          <a:p>
            <a:endParaRPr kumimoji="1" lang="ja-JP" altLang="en-US" dirty="0"/>
          </a:p>
        </p:txBody>
      </p:sp>
      <p:sp>
        <p:nvSpPr>
          <p:cNvPr id="16" name="テキスト ボックス 15"/>
          <p:cNvSpPr txBox="1"/>
          <p:nvPr/>
        </p:nvSpPr>
        <p:spPr>
          <a:xfrm>
            <a:off x="649238" y="1950179"/>
            <a:ext cx="6123792" cy="3293209"/>
          </a:xfrm>
          <a:prstGeom prst="rect">
            <a:avLst/>
          </a:prstGeom>
          <a:noFill/>
        </p:spPr>
        <p:txBody>
          <a:bodyPr wrap="none" rtlCol="0">
            <a:spAutoFit/>
          </a:bodyPr>
          <a:lstStyle/>
          <a:p>
            <a:pPr>
              <a:lnSpc>
                <a:spcPct val="130000"/>
              </a:lnSpc>
            </a:pPr>
            <a:r>
              <a:rPr lang="ja-JP" altLang="en-US" sz="3200" b="1" dirty="0" smtClean="0">
                <a:latin typeface="Meiryo UI" panose="020B0604030504040204" pitchFamily="50" charset="-128"/>
                <a:ea typeface="Meiryo UI" panose="020B0604030504040204" pitchFamily="50" charset="-128"/>
                <a:cs typeface="Meiryo UI" panose="020B0604030504040204" pitchFamily="50" charset="-128"/>
              </a:rPr>
              <a:t>　授業改善をしていくとこんな姿に</a:t>
            </a:r>
            <a:r>
              <a:rPr lang="en-US" altLang="ja-JP" sz="3200" b="1" dirty="0" smtClean="0">
                <a:latin typeface="Meiryo UI" panose="020B0604030504040204" pitchFamily="50" charset="-128"/>
                <a:ea typeface="Meiryo UI" panose="020B0604030504040204" pitchFamily="50" charset="-128"/>
                <a:cs typeface="Meiryo UI" panose="020B0604030504040204" pitchFamily="50" charset="-128"/>
              </a:rPr>
              <a:t>…</a:t>
            </a:r>
          </a:p>
          <a:p>
            <a:pPr>
              <a:lnSpc>
                <a:spcPct val="130000"/>
              </a:lnSpc>
            </a:pPr>
            <a:r>
              <a:rPr lang="ja-JP" altLang="en-US" sz="3200" dirty="0" smtClean="0">
                <a:latin typeface="Meiryo UI" panose="020B0604030504040204" pitchFamily="50" charset="-128"/>
                <a:ea typeface="Meiryo UI" panose="020B0604030504040204" pitchFamily="50" charset="-128"/>
                <a:cs typeface="Meiryo UI" panose="020B0604030504040204" pitchFamily="50" charset="-128"/>
              </a:rPr>
              <a:t>　</a:t>
            </a:r>
          </a:p>
          <a:p>
            <a:pPr>
              <a:lnSpc>
                <a:spcPct val="130000"/>
              </a:lnSpc>
            </a:pPr>
            <a:r>
              <a:rPr lang="ja-JP" altLang="en-US" sz="3200" b="1" dirty="0" smtClean="0">
                <a:latin typeface="Meiryo UI" panose="020B0604030504040204" pitchFamily="50" charset="-128"/>
                <a:ea typeface="Meiryo UI" panose="020B0604030504040204" pitchFamily="50" charset="-128"/>
                <a:cs typeface="Meiryo UI" panose="020B0604030504040204" pitchFamily="50" charset="-128"/>
              </a:rPr>
              <a:t>　ここからはじめよう</a:t>
            </a:r>
            <a:r>
              <a:rPr lang="en-US" altLang="ja-JP" sz="3200" b="1" dirty="0" smtClean="0">
                <a:latin typeface="Meiryo UI" panose="020B0604030504040204" pitchFamily="50" charset="-128"/>
                <a:ea typeface="Meiryo UI" panose="020B0604030504040204" pitchFamily="50" charset="-128"/>
                <a:cs typeface="Meiryo UI" panose="020B0604030504040204" pitchFamily="50" charset="-128"/>
              </a:rPr>
              <a:t>…</a:t>
            </a:r>
          </a:p>
          <a:p>
            <a:pPr>
              <a:lnSpc>
                <a:spcPct val="130000"/>
              </a:lnSpc>
            </a:pPr>
            <a:r>
              <a:rPr lang="ja-JP" altLang="en-US" sz="3200" dirty="0" smtClean="0">
                <a:latin typeface="Meiryo UI" panose="020B0604030504040204" pitchFamily="50" charset="-128"/>
                <a:ea typeface="Meiryo UI" panose="020B0604030504040204" pitchFamily="50" charset="-128"/>
                <a:cs typeface="Meiryo UI" panose="020B0604030504040204" pitchFamily="50" charset="-128"/>
              </a:rPr>
              <a:t>　・次の授業から、すぐにできること</a:t>
            </a:r>
          </a:p>
          <a:p>
            <a:pPr>
              <a:lnSpc>
                <a:spcPct val="130000"/>
              </a:lnSpc>
            </a:pPr>
            <a:r>
              <a:rPr lang="ja-JP" altLang="en-US" sz="3200" dirty="0" smtClean="0">
                <a:latin typeface="Meiryo UI" panose="020B0604030504040204" pitchFamily="50" charset="-128"/>
                <a:ea typeface="Meiryo UI" panose="020B0604030504040204" pitchFamily="50" charset="-128"/>
                <a:cs typeface="Meiryo UI" panose="020B0604030504040204" pitchFamily="50" charset="-128"/>
              </a:rPr>
              <a:t>　・理想の姿につながる取組とは</a:t>
            </a:r>
          </a:p>
        </p:txBody>
      </p:sp>
    </p:spTree>
    <p:extLst>
      <p:ext uri="{BB962C8B-B14F-4D97-AF65-F5344CB8AC3E}">
        <p14:creationId xmlns:p14="http://schemas.microsoft.com/office/powerpoint/2010/main" val="11255780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p:cNvSpPr/>
          <p:nvPr/>
        </p:nvSpPr>
        <p:spPr>
          <a:xfrm>
            <a:off x="8175228" y="96647"/>
            <a:ext cx="900000" cy="369846"/>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bIns="0"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fld id="{ACAC94F7-E33A-4718-8E76-D18CC4F13E23}" type="slidenum">
              <a:rPr lang="en-US" altLang="ja-JP" sz="175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5</a:t>
            </a:fld>
            <a:endParaRPr lang="en-US" altLang="ja-JP" sz="17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18" name="グループ化 17"/>
          <p:cNvGrpSpPr/>
          <p:nvPr/>
        </p:nvGrpSpPr>
        <p:grpSpPr>
          <a:xfrm>
            <a:off x="381070" y="5612255"/>
            <a:ext cx="1270628" cy="889001"/>
            <a:chOff x="2222424" y="5264149"/>
            <a:chExt cx="1550441" cy="889001"/>
          </a:xfrm>
        </p:grpSpPr>
        <p:sp>
          <p:nvSpPr>
            <p:cNvPr id="21" name="四角形: 角を丸くする 12"/>
            <p:cNvSpPr/>
            <p:nvPr/>
          </p:nvSpPr>
          <p:spPr>
            <a:xfrm>
              <a:off x="2263302" y="5264149"/>
              <a:ext cx="1509563" cy="889001"/>
            </a:xfrm>
            <a:prstGeom prst="roundRect">
              <a:avLst/>
            </a:prstGeom>
            <a:noFill/>
            <a:ln w="38100">
              <a:solidFill>
                <a:srgbClr val="66CCFF"/>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テキスト ボックス 23"/>
            <p:cNvSpPr txBox="1"/>
            <p:nvPr/>
          </p:nvSpPr>
          <p:spPr>
            <a:xfrm>
              <a:off x="2222424" y="5385483"/>
              <a:ext cx="1519521" cy="646331"/>
            </a:xfrm>
            <a:prstGeom prst="rect">
              <a:avLst/>
            </a:prstGeom>
            <a:noFill/>
          </p:spPr>
          <p:txBody>
            <a:bodyPr wrap="square" rtlCol="0">
              <a:spAutoFit/>
            </a:bodyPr>
            <a:lstStyle/>
            <a:p>
              <a:r>
                <a:rPr lang="en-US" altLang="ja-JP" sz="3600" dirty="0">
                  <a:latin typeface="Meiryo UI" panose="020B0604030504040204" pitchFamily="50" charset="-128"/>
                  <a:ea typeface="Meiryo UI" panose="020B0604030504040204" pitchFamily="50" charset="-128"/>
                </a:rPr>
                <a:t>10</a:t>
              </a:r>
              <a:r>
                <a:rPr kumimoji="1" lang="ja-JP" altLang="en-US" sz="3600" dirty="0" smtClean="0">
                  <a:latin typeface="Meiryo UI" panose="020B0604030504040204" pitchFamily="50" charset="-128"/>
                  <a:ea typeface="Meiryo UI" panose="020B0604030504040204" pitchFamily="50" charset="-128"/>
                </a:rPr>
                <a:t>分</a:t>
              </a:r>
              <a:endParaRPr kumimoji="1" lang="ja-JP" altLang="en-US" sz="3600" dirty="0">
                <a:latin typeface="Meiryo UI" panose="020B0604030504040204" pitchFamily="50" charset="-128"/>
                <a:ea typeface="Meiryo UI" panose="020B0604030504040204" pitchFamily="50" charset="-128"/>
              </a:endParaRPr>
            </a:p>
          </p:txBody>
        </p:sp>
      </p:grpSp>
      <p:sp>
        <p:nvSpPr>
          <p:cNvPr id="14" name="楕円 7"/>
          <p:cNvSpPr/>
          <p:nvPr/>
        </p:nvSpPr>
        <p:spPr>
          <a:xfrm>
            <a:off x="301277" y="159735"/>
            <a:ext cx="1620000" cy="1620000"/>
          </a:xfrm>
          <a:prstGeom prst="ellipse">
            <a:avLst/>
          </a:prstGeom>
          <a:solidFill>
            <a:srgbClr val="66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3200" dirty="0">
              <a:solidFill>
                <a:schemeClr val="bg1"/>
              </a:solidFill>
              <a:latin typeface="Meiryo UI" panose="020B0604030504040204" pitchFamily="50" charset="-128"/>
              <a:ea typeface="Meiryo UI" panose="020B0604030504040204" pitchFamily="50" charset="-128"/>
            </a:endParaRPr>
          </a:p>
        </p:txBody>
      </p:sp>
      <p:sp>
        <p:nvSpPr>
          <p:cNvPr id="17" name="サブタイトル 2"/>
          <p:cNvSpPr txBox="1">
            <a:spLocks/>
          </p:cNvSpPr>
          <p:nvPr/>
        </p:nvSpPr>
        <p:spPr>
          <a:xfrm>
            <a:off x="301277" y="895720"/>
            <a:ext cx="8516152" cy="5727149"/>
          </a:xfrm>
          <a:prstGeom prst="rect">
            <a:avLst/>
          </a:prstGeom>
          <a:ln w="57150">
            <a:solidFill>
              <a:srgbClr val="66CCFF"/>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endParaRPr lang="en-US" altLang="ja-JP" sz="3600" b="1">
              <a:latin typeface="Meiryo UI" panose="020B0604030504040204" pitchFamily="50" charset="-128"/>
              <a:ea typeface="Meiryo UI" panose="020B0604030504040204" pitchFamily="50" charset="-128"/>
            </a:endParaRPr>
          </a:p>
          <a:p>
            <a:endParaRPr lang="ja-JP" altLang="en-US" sz="4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テキスト ボックス 18"/>
          <p:cNvSpPr txBox="1"/>
          <p:nvPr/>
        </p:nvSpPr>
        <p:spPr>
          <a:xfrm>
            <a:off x="301277" y="704088"/>
            <a:ext cx="1659429" cy="523220"/>
          </a:xfrm>
          <a:prstGeom prst="rect">
            <a:avLst/>
          </a:prstGeom>
          <a:noFill/>
          <a:ln>
            <a:noFill/>
          </a:ln>
        </p:spPr>
        <p:txBody>
          <a:bodyPr wrap="none" rtlCol="0">
            <a:spAutoFit/>
          </a:bodyPr>
          <a:lstStyle/>
          <a:p>
            <a:r>
              <a:rPr lang="ja-JP" altLang="en-US" sz="2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ステップ３</a:t>
            </a:r>
            <a:endParaRPr lang="ja-JP" altLang="en-US" sz="2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タイトル 2"/>
          <p:cNvSpPr txBox="1">
            <a:spLocks/>
          </p:cNvSpPr>
          <p:nvPr/>
        </p:nvSpPr>
        <p:spPr>
          <a:xfrm>
            <a:off x="2100813" y="415589"/>
            <a:ext cx="4134465" cy="480131"/>
          </a:xfrm>
          <a:prstGeom prst="rect">
            <a:avLst/>
          </a:prstGeom>
        </p:spPr>
        <p:txBody>
          <a:bodyPr vert="horz" wrap="none" lIns="91440" tIns="45720" rIns="91440" bIns="45720" rtlCol="0" anchor="b">
            <a:sp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2800" dirty="0" smtClean="0">
                <a:latin typeface="メイリオ" panose="020B0604030504040204" pitchFamily="50" charset="-128"/>
                <a:ea typeface="メイリオ" panose="020B0604030504040204" pitchFamily="50" charset="-128"/>
                <a:cs typeface="メイリオ" panose="020B0604030504040204" pitchFamily="50" charset="-128"/>
              </a:rPr>
              <a:t>付箋の記入→黒板に貼る</a:t>
            </a:r>
            <a:endParaRPr lang="ja-JP" altLang="en-US" sz="175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5" name="メモ 24"/>
          <p:cNvSpPr/>
          <p:nvPr/>
        </p:nvSpPr>
        <p:spPr>
          <a:xfrm>
            <a:off x="1940991" y="1301829"/>
            <a:ext cx="4896000" cy="2304000"/>
          </a:xfrm>
          <a:prstGeom prst="foldedCorner">
            <a:avLst/>
          </a:prstGeom>
          <a:solidFill>
            <a:srgbClr val="CCE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8" name="テキスト ボックス 27"/>
          <p:cNvSpPr txBox="1"/>
          <p:nvPr/>
        </p:nvSpPr>
        <p:spPr>
          <a:xfrm>
            <a:off x="1977382" y="1324947"/>
            <a:ext cx="4437433" cy="2246769"/>
          </a:xfrm>
          <a:prstGeom prst="rect">
            <a:avLst/>
          </a:prstGeom>
          <a:noFill/>
        </p:spPr>
        <p:txBody>
          <a:bodyPr wrap="none" rtlCol="0">
            <a:spAutoFit/>
          </a:bodyPr>
          <a:lstStyle/>
          <a:p>
            <a:r>
              <a:rPr lang="ja-JP" altLang="en-US" sz="2800" b="1" dirty="0" smtClean="0">
                <a:latin typeface="Meiryo UI" panose="020B0604030504040204" pitchFamily="50" charset="-128"/>
                <a:ea typeface="Meiryo UI" panose="020B0604030504040204" pitchFamily="50" charset="-128"/>
                <a:cs typeface="Meiryo UI" panose="020B0604030504040204" pitchFamily="50" charset="-128"/>
              </a:rPr>
              <a:t>（児童・生徒に）</a:t>
            </a:r>
            <a:endParaRPr lang="en-US" altLang="ja-JP" sz="2800" b="1"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2800" b="1" dirty="0" smtClean="0">
                <a:latin typeface="Meiryo UI" panose="020B0604030504040204" pitchFamily="50" charset="-128"/>
                <a:ea typeface="Meiryo UI" panose="020B0604030504040204" pitchFamily="50" charset="-128"/>
                <a:cs typeface="Meiryo UI" panose="020B0604030504040204" pitchFamily="50" charset="-128"/>
              </a:rPr>
              <a:t>○○す</a:t>
            </a:r>
            <a:r>
              <a:rPr lang="ja-JP" altLang="en-US" sz="2800" b="1" dirty="0">
                <a:latin typeface="Meiryo UI" panose="020B0604030504040204" pitchFamily="50" charset="-128"/>
                <a:ea typeface="Meiryo UI" panose="020B0604030504040204" pitchFamily="50" charset="-128"/>
                <a:cs typeface="Meiryo UI" panose="020B0604030504040204" pitchFamily="50" charset="-128"/>
              </a:rPr>
              <a:t>る</a:t>
            </a:r>
            <a:r>
              <a:rPr lang="ja-JP" altLang="en-US" sz="2800" b="1" dirty="0" smtClean="0">
                <a:latin typeface="Meiryo UI" panose="020B0604030504040204" pitchFamily="50" charset="-128"/>
                <a:ea typeface="Meiryo UI" panose="020B0604030504040204" pitchFamily="50" charset="-128"/>
                <a:cs typeface="Meiryo UI" panose="020B0604030504040204" pitchFamily="50" charset="-128"/>
              </a:rPr>
              <a:t>力をつけるために</a:t>
            </a:r>
            <a:endParaRPr lang="en-US" altLang="ja-JP" sz="2800" b="1"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2800" b="1" dirty="0" smtClean="0">
                <a:latin typeface="Meiryo UI" panose="020B0604030504040204" pitchFamily="50" charset="-128"/>
                <a:ea typeface="Meiryo UI" panose="020B0604030504040204" pitchFamily="50" charset="-128"/>
                <a:cs typeface="Meiryo UI" panose="020B0604030504040204" pitchFamily="50" charset="-128"/>
              </a:rPr>
              <a:t>△△に取り組んでいる。</a:t>
            </a:r>
            <a:endParaRPr lang="en-US" altLang="ja-JP" sz="2800" b="1"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2800" b="1"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28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280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名前☆☆ ☆☆</a:t>
            </a:r>
            <a:endParaRPr lang="en-US" altLang="ja-JP" sz="28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メモ 29"/>
          <p:cNvSpPr/>
          <p:nvPr/>
        </p:nvSpPr>
        <p:spPr>
          <a:xfrm>
            <a:off x="1921277" y="3941960"/>
            <a:ext cx="4896000" cy="2304000"/>
          </a:xfrm>
          <a:prstGeom prst="foldedCorner">
            <a:avLst/>
          </a:prstGeom>
          <a:solidFill>
            <a:srgbClr val="FFFF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2" name="テキスト ボックス 31"/>
          <p:cNvSpPr txBox="1"/>
          <p:nvPr/>
        </p:nvSpPr>
        <p:spPr>
          <a:xfrm>
            <a:off x="1940991" y="3941960"/>
            <a:ext cx="4437433" cy="2246769"/>
          </a:xfrm>
          <a:prstGeom prst="rect">
            <a:avLst/>
          </a:prstGeom>
          <a:noFill/>
        </p:spPr>
        <p:txBody>
          <a:bodyPr wrap="none" rtlCol="0">
            <a:spAutoFit/>
          </a:bodyPr>
          <a:lstStyle/>
          <a:p>
            <a:r>
              <a:rPr lang="ja-JP" altLang="en-US" sz="2800" b="1" dirty="0" smtClean="0">
                <a:latin typeface="Meiryo UI" panose="020B0604030504040204" pitchFamily="50" charset="-128"/>
                <a:ea typeface="Meiryo UI" panose="020B0604030504040204" pitchFamily="50" charset="-128"/>
                <a:cs typeface="Meiryo UI" panose="020B0604030504040204" pitchFamily="50" charset="-128"/>
              </a:rPr>
              <a:t>（児童・生徒に）</a:t>
            </a:r>
            <a:endParaRPr lang="en-US" altLang="ja-JP" sz="2800" b="1"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2800" b="1" dirty="0" smtClean="0">
                <a:latin typeface="Meiryo UI" panose="020B0604030504040204" pitchFamily="50" charset="-128"/>
                <a:ea typeface="Meiryo UI" panose="020B0604030504040204" pitchFamily="50" charset="-128"/>
                <a:cs typeface="Meiryo UI" panose="020B0604030504040204" pitchFamily="50" charset="-128"/>
              </a:rPr>
              <a:t>○○す</a:t>
            </a:r>
            <a:r>
              <a:rPr lang="ja-JP" altLang="en-US" sz="2800" b="1" dirty="0">
                <a:latin typeface="Meiryo UI" panose="020B0604030504040204" pitchFamily="50" charset="-128"/>
                <a:ea typeface="Meiryo UI" panose="020B0604030504040204" pitchFamily="50" charset="-128"/>
                <a:cs typeface="Meiryo UI" panose="020B0604030504040204" pitchFamily="50" charset="-128"/>
              </a:rPr>
              <a:t>る</a:t>
            </a:r>
            <a:r>
              <a:rPr lang="ja-JP" altLang="en-US" sz="2800" b="1" dirty="0" smtClean="0">
                <a:latin typeface="Meiryo UI" panose="020B0604030504040204" pitchFamily="50" charset="-128"/>
                <a:ea typeface="Meiryo UI" panose="020B0604030504040204" pitchFamily="50" charset="-128"/>
                <a:cs typeface="Meiryo UI" panose="020B0604030504040204" pitchFamily="50" charset="-128"/>
              </a:rPr>
              <a:t>力をつけるために</a:t>
            </a:r>
            <a:endParaRPr lang="en-US" altLang="ja-JP" sz="2800" b="1"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2800" b="1" dirty="0" smtClean="0">
                <a:latin typeface="Meiryo UI" panose="020B0604030504040204" pitchFamily="50" charset="-128"/>
                <a:ea typeface="Meiryo UI" panose="020B0604030504040204" pitchFamily="50" charset="-128"/>
                <a:cs typeface="Meiryo UI" panose="020B0604030504040204" pitchFamily="50" charset="-128"/>
              </a:rPr>
              <a:t>△△に取り組みたい。</a:t>
            </a:r>
            <a:endParaRPr lang="en-US" altLang="ja-JP" sz="2800" b="1"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2800" b="1"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28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280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名前☆☆ ☆☆</a:t>
            </a:r>
            <a:endParaRPr lang="en-US" altLang="ja-JP" sz="28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テキスト ボックス 3"/>
          <p:cNvSpPr txBox="1"/>
          <p:nvPr/>
        </p:nvSpPr>
        <p:spPr>
          <a:xfrm>
            <a:off x="6947073" y="3949493"/>
            <a:ext cx="1915062" cy="1323439"/>
          </a:xfrm>
          <a:prstGeom prst="rect">
            <a:avLst/>
          </a:prstGeom>
          <a:noFill/>
        </p:spPr>
        <p:txBody>
          <a:bodyPr wrap="square" rtlCol="0">
            <a:spAutoFit/>
          </a:bodyPr>
          <a:lstStyle/>
          <a:p>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（注）</a:t>
            </a:r>
            <a:endParaRPr lang="en-US" altLang="ja-JP" sz="20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○○は目的（</a:t>
            </a:r>
            <a:r>
              <a:rPr kumimoji="1" lang="ja-JP" altLang="en-US" sz="2000" dirty="0" smtClean="0">
                <a:latin typeface="Meiryo UI" panose="020B0604030504040204" pitchFamily="50" charset="-128"/>
                <a:ea typeface="Meiryo UI" panose="020B0604030504040204" pitchFamily="50" charset="-128"/>
                <a:cs typeface="Meiryo UI" panose="020B0604030504040204" pitchFamily="50" charset="-128"/>
              </a:rPr>
              <a:t>資質・能力）</a:t>
            </a:r>
            <a:endParaRPr kumimoji="1" lang="en-US" altLang="ja-JP" sz="20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△△は手段</a:t>
            </a:r>
            <a:endParaRPr kumimoji="1" lang="ja-JP" altLang="en-US" sz="200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9315309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p:cNvSpPr/>
          <p:nvPr/>
        </p:nvSpPr>
        <p:spPr>
          <a:xfrm>
            <a:off x="8175228" y="96647"/>
            <a:ext cx="900000" cy="369846"/>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bIns="0"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fld id="{ACAC94F7-E33A-4718-8E76-D18CC4F13E23}" type="slidenum">
              <a:rPr lang="en-US" altLang="ja-JP" sz="175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6</a:t>
            </a:fld>
            <a:endParaRPr lang="en-US" altLang="ja-JP" sz="17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4" name="楕円 7"/>
          <p:cNvSpPr/>
          <p:nvPr/>
        </p:nvSpPr>
        <p:spPr>
          <a:xfrm>
            <a:off x="314167" y="60870"/>
            <a:ext cx="1620000" cy="1620000"/>
          </a:xfrm>
          <a:prstGeom prst="ellipse">
            <a:avLst/>
          </a:prstGeom>
          <a:solidFill>
            <a:srgbClr val="66C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3200" dirty="0">
              <a:solidFill>
                <a:schemeClr val="bg1"/>
              </a:solidFill>
              <a:latin typeface="Meiryo UI" panose="020B0604030504040204" pitchFamily="50" charset="-128"/>
              <a:ea typeface="Meiryo UI" panose="020B0604030504040204" pitchFamily="50" charset="-128"/>
            </a:endParaRPr>
          </a:p>
        </p:txBody>
      </p:sp>
      <p:sp>
        <p:nvSpPr>
          <p:cNvPr id="17" name="サブタイトル 2"/>
          <p:cNvSpPr txBox="1">
            <a:spLocks/>
          </p:cNvSpPr>
          <p:nvPr/>
        </p:nvSpPr>
        <p:spPr>
          <a:xfrm>
            <a:off x="301277" y="895720"/>
            <a:ext cx="8516152" cy="5727149"/>
          </a:xfrm>
          <a:prstGeom prst="rect">
            <a:avLst/>
          </a:prstGeom>
          <a:ln w="57150">
            <a:solidFill>
              <a:srgbClr val="66CCFF"/>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endParaRPr lang="en-US" altLang="ja-JP" sz="3600" b="1">
              <a:latin typeface="Meiryo UI" panose="020B0604030504040204" pitchFamily="50" charset="-128"/>
              <a:ea typeface="Meiryo UI" panose="020B0604030504040204" pitchFamily="50" charset="-128"/>
            </a:endParaRPr>
          </a:p>
          <a:p>
            <a:endParaRPr lang="ja-JP" altLang="en-US" sz="4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テキスト ボックス 18"/>
          <p:cNvSpPr txBox="1"/>
          <p:nvPr/>
        </p:nvSpPr>
        <p:spPr>
          <a:xfrm>
            <a:off x="281561" y="604497"/>
            <a:ext cx="1659429" cy="523220"/>
          </a:xfrm>
          <a:prstGeom prst="rect">
            <a:avLst/>
          </a:prstGeom>
          <a:noFill/>
          <a:ln>
            <a:noFill/>
          </a:ln>
        </p:spPr>
        <p:txBody>
          <a:bodyPr wrap="none" rtlCol="0">
            <a:spAutoFit/>
          </a:bodyPr>
          <a:lstStyle/>
          <a:p>
            <a:r>
              <a:rPr lang="ja-JP" altLang="en-US" sz="28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ステップ３</a:t>
            </a:r>
            <a:endParaRPr lang="ja-JP" altLang="en-US" sz="2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タイトル 2"/>
          <p:cNvSpPr txBox="1">
            <a:spLocks/>
          </p:cNvSpPr>
          <p:nvPr/>
        </p:nvSpPr>
        <p:spPr>
          <a:xfrm>
            <a:off x="2100813" y="415589"/>
            <a:ext cx="4134465" cy="480131"/>
          </a:xfrm>
          <a:prstGeom prst="rect">
            <a:avLst/>
          </a:prstGeom>
        </p:spPr>
        <p:txBody>
          <a:bodyPr vert="horz" wrap="none" lIns="91440" tIns="45720" rIns="91440" bIns="45720" rtlCol="0" anchor="b">
            <a:sp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2800" dirty="0" smtClean="0">
                <a:latin typeface="メイリオ" panose="020B0604030504040204" pitchFamily="50" charset="-128"/>
                <a:ea typeface="メイリオ" panose="020B0604030504040204" pitchFamily="50" charset="-128"/>
                <a:cs typeface="メイリオ" panose="020B0604030504040204" pitchFamily="50" charset="-128"/>
              </a:rPr>
              <a:t>付箋の記入→黒板に貼る</a:t>
            </a:r>
            <a:endParaRPr lang="ja-JP" altLang="en-US" sz="175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3" name="正方形/長方形 52"/>
          <p:cNvSpPr/>
          <p:nvPr/>
        </p:nvSpPr>
        <p:spPr>
          <a:xfrm>
            <a:off x="414570" y="1767995"/>
            <a:ext cx="8286085" cy="4162567"/>
          </a:xfrm>
          <a:prstGeom prst="rect">
            <a:avLst/>
          </a:prstGeom>
          <a:noFill/>
          <a:ln w="3810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 name="角丸四角形 53"/>
          <p:cNvSpPr/>
          <p:nvPr/>
        </p:nvSpPr>
        <p:spPr>
          <a:xfrm>
            <a:off x="617453" y="2236316"/>
            <a:ext cx="2593616" cy="3457935"/>
          </a:xfrm>
          <a:prstGeom prst="round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 name="角丸四角形 54"/>
          <p:cNvSpPr/>
          <p:nvPr/>
        </p:nvSpPr>
        <p:spPr>
          <a:xfrm>
            <a:off x="3322401" y="2259487"/>
            <a:ext cx="2593616" cy="3457935"/>
          </a:xfrm>
          <a:prstGeom prst="round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 name="角丸四角形 55"/>
          <p:cNvSpPr/>
          <p:nvPr/>
        </p:nvSpPr>
        <p:spPr>
          <a:xfrm>
            <a:off x="5978390" y="2229165"/>
            <a:ext cx="2593616" cy="3457935"/>
          </a:xfrm>
          <a:prstGeom prst="round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 name="メモ 56"/>
          <p:cNvSpPr/>
          <p:nvPr/>
        </p:nvSpPr>
        <p:spPr>
          <a:xfrm>
            <a:off x="2197745" y="2998927"/>
            <a:ext cx="422562" cy="271572"/>
          </a:xfrm>
          <a:prstGeom prst="foldedCorne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8" name="メモ 57"/>
          <p:cNvSpPr/>
          <p:nvPr/>
        </p:nvSpPr>
        <p:spPr>
          <a:xfrm>
            <a:off x="746356" y="2996121"/>
            <a:ext cx="422562" cy="271572"/>
          </a:xfrm>
          <a:prstGeom prst="foldedCorne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 name="メモ 58"/>
          <p:cNvSpPr/>
          <p:nvPr/>
        </p:nvSpPr>
        <p:spPr>
          <a:xfrm>
            <a:off x="957637" y="2516224"/>
            <a:ext cx="422562" cy="271572"/>
          </a:xfrm>
          <a:prstGeom prst="foldedCorner">
            <a:avLst/>
          </a:prstGeom>
          <a:solidFill>
            <a:srgbClr val="66CC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メモ 59"/>
          <p:cNvSpPr/>
          <p:nvPr/>
        </p:nvSpPr>
        <p:spPr>
          <a:xfrm>
            <a:off x="1837736" y="2505337"/>
            <a:ext cx="422562" cy="271572"/>
          </a:xfrm>
          <a:prstGeom prst="foldedCorner">
            <a:avLst/>
          </a:prstGeom>
          <a:solidFill>
            <a:srgbClr val="66CC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1" name="メモ 60"/>
          <p:cNvSpPr/>
          <p:nvPr/>
        </p:nvSpPr>
        <p:spPr>
          <a:xfrm>
            <a:off x="1449579" y="3036619"/>
            <a:ext cx="422562" cy="271572"/>
          </a:xfrm>
          <a:prstGeom prst="foldedCorne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2" name="メモ 61"/>
          <p:cNvSpPr/>
          <p:nvPr/>
        </p:nvSpPr>
        <p:spPr>
          <a:xfrm>
            <a:off x="899995" y="4169581"/>
            <a:ext cx="422562" cy="271572"/>
          </a:xfrm>
          <a:prstGeom prst="foldedCorne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3" name="メモ 62"/>
          <p:cNvSpPr/>
          <p:nvPr/>
        </p:nvSpPr>
        <p:spPr>
          <a:xfrm>
            <a:off x="1660860" y="3635825"/>
            <a:ext cx="422562" cy="271572"/>
          </a:xfrm>
          <a:prstGeom prst="foldedCorne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4" name="メモ 63"/>
          <p:cNvSpPr/>
          <p:nvPr/>
        </p:nvSpPr>
        <p:spPr>
          <a:xfrm>
            <a:off x="705373" y="3542196"/>
            <a:ext cx="422562" cy="271572"/>
          </a:xfrm>
          <a:prstGeom prst="foldedCorne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5" name="メモ 64"/>
          <p:cNvSpPr/>
          <p:nvPr/>
        </p:nvSpPr>
        <p:spPr>
          <a:xfrm>
            <a:off x="907384" y="4762104"/>
            <a:ext cx="422562" cy="271572"/>
          </a:xfrm>
          <a:prstGeom prst="foldedCorner">
            <a:avLst/>
          </a:prstGeom>
          <a:solidFill>
            <a:srgbClr val="66CC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6" name="メモ 65"/>
          <p:cNvSpPr/>
          <p:nvPr/>
        </p:nvSpPr>
        <p:spPr>
          <a:xfrm>
            <a:off x="6130825" y="2706287"/>
            <a:ext cx="422562" cy="271572"/>
          </a:xfrm>
          <a:prstGeom prst="foldedCorne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7" name="メモ 66"/>
          <p:cNvSpPr/>
          <p:nvPr/>
        </p:nvSpPr>
        <p:spPr>
          <a:xfrm>
            <a:off x="2461684" y="3563940"/>
            <a:ext cx="422562" cy="271572"/>
          </a:xfrm>
          <a:prstGeom prst="foldedCorne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8" name="メモ 67"/>
          <p:cNvSpPr/>
          <p:nvPr/>
        </p:nvSpPr>
        <p:spPr>
          <a:xfrm>
            <a:off x="6351418" y="4407675"/>
            <a:ext cx="422562" cy="271572"/>
          </a:xfrm>
          <a:prstGeom prst="foldedCorner">
            <a:avLst/>
          </a:prstGeom>
          <a:solidFill>
            <a:srgbClr val="66CC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9" name="メモ 68"/>
          <p:cNvSpPr/>
          <p:nvPr/>
        </p:nvSpPr>
        <p:spPr>
          <a:xfrm>
            <a:off x="7766016" y="4733985"/>
            <a:ext cx="422562" cy="271572"/>
          </a:xfrm>
          <a:prstGeom prst="foldedCorne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0" name="メモ 69"/>
          <p:cNvSpPr/>
          <p:nvPr/>
        </p:nvSpPr>
        <p:spPr>
          <a:xfrm>
            <a:off x="6577456" y="5212369"/>
            <a:ext cx="422562" cy="271572"/>
          </a:xfrm>
          <a:prstGeom prst="foldedCorner">
            <a:avLst/>
          </a:prstGeom>
          <a:solidFill>
            <a:srgbClr val="66CC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1" name="メモ 70"/>
          <p:cNvSpPr/>
          <p:nvPr/>
        </p:nvSpPr>
        <p:spPr>
          <a:xfrm>
            <a:off x="7122316" y="4968641"/>
            <a:ext cx="422562" cy="271572"/>
          </a:xfrm>
          <a:prstGeom prst="foldedCorne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2" name="メモ 71"/>
          <p:cNvSpPr/>
          <p:nvPr/>
        </p:nvSpPr>
        <p:spPr>
          <a:xfrm>
            <a:off x="6706002" y="2782666"/>
            <a:ext cx="422562" cy="271572"/>
          </a:xfrm>
          <a:prstGeom prst="foldedCorner">
            <a:avLst/>
          </a:prstGeom>
          <a:solidFill>
            <a:srgbClr val="66CC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3" name="メモ 72"/>
          <p:cNvSpPr/>
          <p:nvPr/>
        </p:nvSpPr>
        <p:spPr>
          <a:xfrm>
            <a:off x="7227415" y="3742668"/>
            <a:ext cx="422562" cy="271572"/>
          </a:xfrm>
          <a:prstGeom prst="foldedCorne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4" name="メモ 73"/>
          <p:cNvSpPr/>
          <p:nvPr/>
        </p:nvSpPr>
        <p:spPr>
          <a:xfrm>
            <a:off x="6308666" y="3167620"/>
            <a:ext cx="422562" cy="271572"/>
          </a:xfrm>
          <a:prstGeom prst="foldedCorne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5" name="メモ 74"/>
          <p:cNvSpPr/>
          <p:nvPr/>
        </p:nvSpPr>
        <p:spPr>
          <a:xfrm>
            <a:off x="7253070" y="3262667"/>
            <a:ext cx="422562" cy="271572"/>
          </a:xfrm>
          <a:prstGeom prst="foldedCorne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6" name="メモ 75"/>
          <p:cNvSpPr/>
          <p:nvPr/>
        </p:nvSpPr>
        <p:spPr>
          <a:xfrm>
            <a:off x="6366175" y="3630807"/>
            <a:ext cx="422562" cy="271572"/>
          </a:xfrm>
          <a:prstGeom prst="foldedCorne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7" name="正方形/長方形 76"/>
          <p:cNvSpPr/>
          <p:nvPr/>
        </p:nvSpPr>
        <p:spPr>
          <a:xfrm>
            <a:off x="1128994" y="1908682"/>
            <a:ext cx="1570534" cy="4217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t>資質・</a:t>
            </a:r>
            <a:r>
              <a:rPr lang="ja-JP" altLang="en-US" dirty="0" smtClean="0"/>
              <a:t>能力１</a:t>
            </a:r>
            <a:endParaRPr kumimoji="1" lang="ja-JP" altLang="en-US" dirty="0"/>
          </a:p>
        </p:txBody>
      </p:sp>
      <p:sp>
        <p:nvSpPr>
          <p:cNvPr id="78" name="正方形/長方形 77"/>
          <p:cNvSpPr/>
          <p:nvPr/>
        </p:nvSpPr>
        <p:spPr>
          <a:xfrm>
            <a:off x="3786733" y="1897071"/>
            <a:ext cx="1570534" cy="4217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t>資質・</a:t>
            </a:r>
            <a:r>
              <a:rPr lang="ja-JP" altLang="en-US" dirty="0" smtClean="0"/>
              <a:t>能力２</a:t>
            </a:r>
            <a:endParaRPr kumimoji="1" lang="ja-JP" altLang="en-US" dirty="0"/>
          </a:p>
        </p:txBody>
      </p:sp>
      <p:sp>
        <p:nvSpPr>
          <p:cNvPr id="79" name="正方形/長方形 78"/>
          <p:cNvSpPr/>
          <p:nvPr/>
        </p:nvSpPr>
        <p:spPr>
          <a:xfrm>
            <a:off x="6510549" y="1889571"/>
            <a:ext cx="1570534" cy="4217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t>資質・</a:t>
            </a:r>
            <a:r>
              <a:rPr lang="ja-JP" altLang="en-US" dirty="0" smtClean="0"/>
              <a:t>能力３</a:t>
            </a:r>
            <a:endParaRPr kumimoji="1" lang="ja-JP" altLang="en-US" dirty="0"/>
          </a:p>
        </p:txBody>
      </p:sp>
      <p:sp>
        <p:nvSpPr>
          <p:cNvPr id="80" name="メモ 79"/>
          <p:cNvSpPr/>
          <p:nvPr/>
        </p:nvSpPr>
        <p:spPr>
          <a:xfrm>
            <a:off x="1660860" y="4065052"/>
            <a:ext cx="422562" cy="271572"/>
          </a:xfrm>
          <a:prstGeom prst="foldedCorne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1" name="メモ 80"/>
          <p:cNvSpPr/>
          <p:nvPr/>
        </p:nvSpPr>
        <p:spPr>
          <a:xfrm>
            <a:off x="2364083" y="4105550"/>
            <a:ext cx="422562" cy="271572"/>
          </a:xfrm>
          <a:prstGeom prst="foldedCorne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2" name="メモ 81"/>
          <p:cNvSpPr/>
          <p:nvPr/>
        </p:nvSpPr>
        <p:spPr>
          <a:xfrm>
            <a:off x="1814499" y="5238512"/>
            <a:ext cx="422562" cy="271572"/>
          </a:xfrm>
          <a:prstGeom prst="foldedCorne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3" name="メモ 82"/>
          <p:cNvSpPr/>
          <p:nvPr/>
        </p:nvSpPr>
        <p:spPr>
          <a:xfrm>
            <a:off x="2575364" y="4704756"/>
            <a:ext cx="422562" cy="271572"/>
          </a:xfrm>
          <a:prstGeom prst="foldedCorne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4" name="メモ 83"/>
          <p:cNvSpPr/>
          <p:nvPr/>
        </p:nvSpPr>
        <p:spPr>
          <a:xfrm>
            <a:off x="1619877" y="4611127"/>
            <a:ext cx="422562" cy="271572"/>
          </a:xfrm>
          <a:prstGeom prst="foldedCorne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5" name="メモ 84"/>
          <p:cNvSpPr/>
          <p:nvPr/>
        </p:nvSpPr>
        <p:spPr>
          <a:xfrm>
            <a:off x="7183822" y="4319161"/>
            <a:ext cx="422562" cy="271572"/>
          </a:xfrm>
          <a:prstGeom prst="foldedCorne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6" name="メモ 85"/>
          <p:cNvSpPr/>
          <p:nvPr/>
        </p:nvSpPr>
        <p:spPr>
          <a:xfrm>
            <a:off x="7882209" y="3311595"/>
            <a:ext cx="422562" cy="271572"/>
          </a:xfrm>
          <a:prstGeom prst="foldedCorne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7" name="メモ 86"/>
          <p:cNvSpPr/>
          <p:nvPr/>
        </p:nvSpPr>
        <p:spPr>
          <a:xfrm>
            <a:off x="7907864" y="2831594"/>
            <a:ext cx="422562" cy="271572"/>
          </a:xfrm>
          <a:prstGeom prst="foldedCorne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8" name="メモ 87"/>
          <p:cNvSpPr/>
          <p:nvPr/>
        </p:nvSpPr>
        <p:spPr>
          <a:xfrm>
            <a:off x="7905783" y="3786975"/>
            <a:ext cx="422562" cy="271572"/>
          </a:xfrm>
          <a:prstGeom prst="foldedCorner">
            <a:avLst/>
          </a:prstGeom>
          <a:solidFill>
            <a:srgbClr val="66CC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9" name="メモ 88"/>
          <p:cNvSpPr/>
          <p:nvPr/>
        </p:nvSpPr>
        <p:spPr>
          <a:xfrm>
            <a:off x="7911845" y="4311907"/>
            <a:ext cx="422562" cy="271572"/>
          </a:xfrm>
          <a:prstGeom prst="foldedCorner">
            <a:avLst/>
          </a:prstGeom>
          <a:solidFill>
            <a:srgbClr val="66CC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0" name="メモ 89"/>
          <p:cNvSpPr/>
          <p:nvPr/>
        </p:nvSpPr>
        <p:spPr>
          <a:xfrm>
            <a:off x="5089926" y="2731644"/>
            <a:ext cx="422562" cy="271572"/>
          </a:xfrm>
          <a:prstGeom prst="foldedCorne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1" name="メモ 90"/>
          <p:cNvSpPr/>
          <p:nvPr/>
        </p:nvSpPr>
        <p:spPr>
          <a:xfrm>
            <a:off x="3585879" y="3007320"/>
            <a:ext cx="422562" cy="271572"/>
          </a:xfrm>
          <a:prstGeom prst="foldedCorne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2" name="メモ 91"/>
          <p:cNvSpPr/>
          <p:nvPr/>
        </p:nvSpPr>
        <p:spPr>
          <a:xfrm>
            <a:off x="3797160" y="2527423"/>
            <a:ext cx="422562" cy="271572"/>
          </a:xfrm>
          <a:prstGeom prst="foldedCorner">
            <a:avLst/>
          </a:prstGeom>
          <a:solidFill>
            <a:srgbClr val="66CC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3" name="メモ 92"/>
          <p:cNvSpPr/>
          <p:nvPr/>
        </p:nvSpPr>
        <p:spPr>
          <a:xfrm>
            <a:off x="4289102" y="3471983"/>
            <a:ext cx="422562" cy="271572"/>
          </a:xfrm>
          <a:prstGeom prst="foldedCorner">
            <a:avLst/>
          </a:prstGeom>
          <a:solidFill>
            <a:srgbClr val="66CC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4" name="メモ 93"/>
          <p:cNvSpPr/>
          <p:nvPr/>
        </p:nvSpPr>
        <p:spPr>
          <a:xfrm>
            <a:off x="4483200" y="2524498"/>
            <a:ext cx="422562" cy="271572"/>
          </a:xfrm>
          <a:prstGeom prst="foldedCorne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5" name="メモ 94"/>
          <p:cNvSpPr/>
          <p:nvPr/>
        </p:nvSpPr>
        <p:spPr>
          <a:xfrm>
            <a:off x="3739518" y="4180780"/>
            <a:ext cx="422562" cy="271572"/>
          </a:xfrm>
          <a:prstGeom prst="foldedCorne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6" name="メモ 95"/>
          <p:cNvSpPr/>
          <p:nvPr/>
        </p:nvSpPr>
        <p:spPr>
          <a:xfrm>
            <a:off x="4539667" y="3068376"/>
            <a:ext cx="422562" cy="271572"/>
          </a:xfrm>
          <a:prstGeom prst="foldedCorne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7" name="メモ 96"/>
          <p:cNvSpPr/>
          <p:nvPr/>
        </p:nvSpPr>
        <p:spPr>
          <a:xfrm>
            <a:off x="3544896" y="3553395"/>
            <a:ext cx="422562" cy="271572"/>
          </a:xfrm>
          <a:prstGeom prst="foldedCorne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8" name="メモ 97"/>
          <p:cNvSpPr/>
          <p:nvPr/>
        </p:nvSpPr>
        <p:spPr>
          <a:xfrm>
            <a:off x="3746907" y="4773303"/>
            <a:ext cx="422562" cy="271572"/>
          </a:xfrm>
          <a:prstGeom prst="foldedCorner">
            <a:avLst/>
          </a:prstGeom>
          <a:solidFill>
            <a:srgbClr val="66CC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9" name="メモ 98"/>
          <p:cNvSpPr/>
          <p:nvPr/>
        </p:nvSpPr>
        <p:spPr>
          <a:xfrm>
            <a:off x="5301207" y="3575139"/>
            <a:ext cx="422562" cy="271572"/>
          </a:xfrm>
          <a:prstGeom prst="foldedCorne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0" name="メモ 99"/>
          <p:cNvSpPr/>
          <p:nvPr/>
        </p:nvSpPr>
        <p:spPr>
          <a:xfrm>
            <a:off x="4500383" y="4076251"/>
            <a:ext cx="422562" cy="271572"/>
          </a:xfrm>
          <a:prstGeom prst="foldedCorne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1" name="メモ 100"/>
          <p:cNvSpPr/>
          <p:nvPr/>
        </p:nvSpPr>
        <p:spPr>
          <a:xfrm>
            <a:off x="5203606" y="4116749"/>
            <a:ext cx="422562" cy="271572"/>
          </a:xfrm>
          <a:prstGeom prst="foldedCorne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2" name="メモ 101"/>
          <p:cNvSpPr/>
          <p:nvPr/>
        </p:nvSpPr>
        <p:spPr>
          <a:xfrm>
            <a:off x="4654022" y="5249711"/>
            <a:ext cx="422562" cy="271572"/>
          </a:xfrm>
          <a:prstGeom prst="foldedCorne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3" name="メモ 102"/>
          <p:cNvSpPr/>
          <p:nvPr/>
        </p:nvSpPr>
        <p:spPr>
          <a:xfrm>
            <a:off x="5414887" y="4715955"/>
            <a:ext cx="422562" cy="271572"/>
          </a:xfrm>
          <a:prstGeom prst="foldedCorne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4" name="メモ 103"/>
          <p:cNvSpPr/>
          <p:nvPr/>
        </p:nvSpPr>
        <p:spPr>
          <a:xfrm>
            <a:off x="4459400" y="4622326"/>
            <a:ext cx="422562" cy="271572"/>
          </a:xfrm>
          <a:prstGeom prst="foldedCorne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5" name="メモ 104"/>
          <p:cNvSpPr/>
          <p:nvPr/>
        </p:nvSpPr>
        <p:spPr>
          <a:xfrm>
            <a:off x="5219926" y="3195064"/>
            <a:ext cx="422562" cy="271572"/>
          </a:xfrm>
          <a:prstGeom prst="foldedCorner">
            <a:avLst/>
          </a:prstGeom>
          <a:solidFill>
            <a:srgbClr val="66CC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6" name="メモ 105"/>
          <p:cNvSpPr/>
          <p:nvPr/>
        </p:nvSpPr>
        <p:spPr>
          <a:xfrm>
            <a:off x="2600482" y="2581600"/>
            <a:ext cx="422562" cy="271572"/>
          </a:xfrm>
          <a:prstGeom prst="foldedCorner">
            <a:avLst/>
          </a:prstGeom>
          <a:solidFill>
            <a:srgbClr val="66CC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8886836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p:cNvSpPr/>
          <p:nvPr/>
        </p:nvSpPr>
        <p:spPr>
          <a:xfrm>
            <a:off x="8175228" y="96647"/>
            <a:ext cx="900000" cy="369846"/>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bIns="0"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fld id="{ACAC94F7-E33A-4718-8E76-D18CC4F13E23}" type="slidenum">
              <a:rPr lang="en-US" altLang="ja-JP" sz="175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7</a:t>
            </a:fld>
            <a:endParaRPr lang="en-US" altLang="ja-JP" sz="17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18" name="グループ化 17"/>
          <p:cNvGrpSpPr/>
          <p:nvPr/>
        </p:nvGrpSpPr>
        <p:grpSpPr>
          <a:xfrm>
            <a:off x="381070" y="5612255"/>
            <a:ext cx="1270628" cy="889001"/>
            <a:chOff x="2222424" y="5264149"/>
            <a:chExt cx="1550441" cy="889001"/>
          </a:xfrm>
        </p:grpSpPr>
        <p:sp>
          <p:nvSpPr>
            <p:cNvPr id="21" name="四角形: 角を丸くする 12"/>
            <p:cNvSpPr/>
            <p:nvPr/>
          </p:nvSpPr>
          <p:spPr>
            <a:xfrm>
              <a:off x="2263302" y="5264149"/>
              <a:ext cx="1509563" cy="889001"/>
            </a:xfrm>
            <a:prstGeom prst="roundRect">
              <a:avLst/>
            </a:prstGeom>
            <a:noFill/>
            <a:ln w="38100">
              <a:solidFill>
                <a:srgbClr val="FF99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テキスト ボックス 23"/>
            <p:cNvSpPr txBox="1"/>
            <p:nvPr/>
          </p:nvSpPr>
          <p:spPr>
            <a:xfrm>
              <a:off x="2222424" y="5385483"/>
              <a:ext cx="1519521" cy="646331"/>
            </a:xfrm>
            <a:prstGeom prst="rect">
              <a:avLst/>
            </a:prstGeom>
            <a:noFill/>
          </p:spPr>
          <p:txBody>
            <a:bodyPr wrap="square" rtlCol="0">
              <a:spAutoFit/>
            </a:bodyPr>
            <a:lstStyle/>
            <a:p>
              <a:r>
                <a:rPr lang="ja-JP" altLang="en-US" sz="3600" dirty="0">
                  <a:latin typeface="Meiryo UI" panose="020B0604030504040204" pitchFamily="50" charset="-128"/>
                  <a:ea typeface="Meiryo UI" panose="020B0604030504040204" pitchFamily="50" charset="-128"/>
                </a:rPr>
                <a:t>７</a:t>
              </a:r>
              <a:r>
                <a:rPr kumimoji="1" lang="ja-JP" altLang="en-US" sz="3600" dirty="0" smtClean="0">
                  <a:latin typeface="Meiryo UI" panose="020B0604030504040204" pitchFamily="50" charset="-128"/>
                  <a:ea typeface="Meiryo UI" panose="020B0604030504040204" pitchFamily="50" charset="-128"/>
                </a:rPr>
                <a:t>分</a:t>
              </a:r>
              <a:endParaRPr kumimoji="1" lang="ja-JP" altLang="en-US" sz="3600" dirty="0">
                <a:latin typeface="Meiryo UI" panose="020B0604030504040204" pitchFamily="50" charset="-128"/>
                <a:ea typeface="Meiryo UI" panose="020B0604030504040204" pitchFamily="50" charset="-128"/>
              </a:endParaRPr>
            </a:p>
          </p:txBody>
        </p:sp>
      </p:grpSp>
      <p:sp>
        <p:nvSpPr>
          <p:cNvPr id="14" name="楕円 7"/>
          <p:cNvSpPr/>
          <p:nvPr/>
        </p:nvSpPr>
        <p:spPr>
          <a:xfrm>
            <a:off x="301277" y="159735"/>
            <a:ext cx="1620000" cy="1620000"/>
          </a:xfrm>
          <a:prstGeom prst="ellipse">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3200" dirty="0">
              <a:solidFill>
                <a:schemeClr val="bg1"/>
              </a:solidFill>
              <a:latin typeface="Meiryo UI" panose="020B0604030504040204" pitchFamily="50" charset="-128"/>
              <a:ea typeface="Meiryo UI" panose="020B0604030504040204" pitchFamily="50" charset="-128"/>
            </a:endParaRPr>
          </a:p>
        </p:txBody>
      </p:sp>
      <p:sp>
        <p:nvSpPr>
          <p:cNvPr id="17" name="サブタイトル 2"/>
          <p:cNvSpPr txBox="1">
            <a:spLocks/>
          </p:cNvSpPr>
          <p:nvPr/>
        </p:nvSpPr>
        <p:spPr>
          <a:xfrm>
            <a:off x="301277" y="895720"/>
            <a:ext cx="8516152" cy="5727149"/>
          </a:xfrm>
          <a:prstGeom prst="rect">
            <a:avLst/>
          </a:prstGeom>
          <a:ln w="57150">
            <a:solidFill>
              <a:srgbClr val="FF9900"/>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endParaRPr lang="en-US" altLang="ja-JP" sz="3600" b="1">
              <a:latin typeface="Meiryo UI" panose="020B0604030504040204" pitchFamily="50" charset="-128"/>
              <a:ea typeface="Meiryo UI" panose="020B0604030504040204" pitchFamily="50" charset="-128"/>
            </a:endParaRPr>
          </a:p>
          <a:p>
            <a:endParaRPr lang="ja-JP" altLang="en-US" sz="4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テキスト ボックス 18"/>
          <p:cNvSpPr txBox="1"/>
          <p:nvPr/>
        </p:nvSpPr>
        <p:spPr>
          <a:xfrm>
            <a:off x="505983" y="615792"/>
            <a:ext cx="1210588" cy="707886"/>
          </a:xfrm>
          <a:prstGeom prst="rect">
            <a:avLst/>
          </a:prstGeom>
          <a:noFill/>
          <a:ln>
            <a:noFill/>
          </a:ln>
        </p:spPr>
        <p:txBody>
          <a:bodyPr wrap="none" rtlCol="0">
            <a:spAutoFit/>
          </a:bodyPr>
          <a:lstStyle/>
          <a:p>
            <a:r>
              <a:rPr lang="ja-JP" altLang="en-US" sz="40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省察</a:t>
            </a:r>
            <a:endParaRPr lang="ja-JP" altLang="en-US" sz="4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テキスト ボックス 15"/>
          <p:cNvSpPr txBox="1"/>
          <p:nvPr/>
        </p:nvSpPr>
        <p:spPr>
          <a:xfrm>
            <a:off x="1111277" y="1901069"/>
            <a:ext cx="7237709" cy="3046988"/>
          </a:xfrm>
          <a:prstGeom prst="rect">
            <a:avLst/>
          </a:prstGeom>
          <a:noFill/>
        </p:spPr>
        <p:txBody>
          <a:bodyPr wrap="square" rtlCol="0">
            <a:spAutoFit/>
          </a:bodyPr>
          <a:lstStyle/>
          <a:p>
            <a:r>
              <a:rPr lang="ja-JP" altLang="en-US" sz="3200" b="1" dirty="0">
                <a:latin typeface="Meiryo UI" panose="020B0604030504040204" pitchFamily="50" charset="-128"/>
                <a:ea typeface="Meiryo UI" panose="020B0604030504040204" pitchFamily="50" charset="-128"/>
                <a:cs typeface="Meiryo UI" panose="020B0604030504040204" pitchFamily="50" charset="-128"/>
              </a:rPr>
              <a:t>自分の授業</a:t>
            </a:r>
            <a:r>
              <a:rPr lang="ja-JP" altLang="en-US" sz="3200" b="1" dirty="0" smtClean="0">
                <a:latin typeface="Meiryo UI" panose="020B0604030504040204" pitchFamily="50" charset="-128"/>
                <a:ea typeface="Meiryo UI" panose="020B0604030504040204" pitchFamily="50" charset="-128"/>
                <a:cs typeface="Meiryo UI" panose="020B0604030504040204" pitchFamily="50" charset="-128"/>
              </a:rPr>
              <a:t>で</a:t>
            </a:r>
            <a:endParaRPr lang="en-US" altLang="ja-JP" sz="3200" b="1"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3200" b="1"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3200" b="1"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3200" b="1"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3200" b="1"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3200" b="1" dirty="0" smtClean="0">
                <a:latin typeface="Meiryo UI" panose="020B0604030504040204" pitchFamily="50" charset="-128"/>
                <a:ea typeface="Meiryo UI" panose="020B0604030504040204" pitchFamily="50" charset="-128"/>
                <a:cs typeface="Meiryo UI" panose="020B0604030504040204" pitchFamily="50" charset="-128"/>
              </a:rPr>
              <a:t>　　　　　　　　　　から</a:t>
            </a:r>
            <a:r>
              <a:rPr lang="ja-JP" altLang="en-US" sz="3200" b="1" dirty="0">
                <a:latin typeface="Meiryo UI" panose="020B0604030504040204" pitchFamily="50" charset="-128"/>
                <a:ea typeface="Meiryo UI" panose="020B0604030504040204" pitchFamily="50" charset="-128"/>
                <a:cs typeface="Meiryo UI" panose="020B0604030504040204" pitchFamily="50" charset="-128"/>
              </a:rPr>
              <a:t>やってみようと</a:t>
            </a:r>
            <a:r>
              <a:rPr lang="ja-JP" altLang="en-US" sz="3200" b="1" dirty="0" smtClean="0">
                <a:latin typeface="Meiryo UI" panose="020B0604030504040204" pitchFamily="50" charset="-128"/>
                <a:ea typeface="Meiryo UI" panose="020B0604030504040204" pitchFamily="50" charset="-128"/>
                <a:cs typeface="Meiryo UI" panose="020B0604030504040204" pitchFamily="50" charset="-128"/>
              </a:rPr>
              <a:t>思います。</a:t>
            </a:r>
            <a:endParaRPr lang="en-US" altLang="ja-JP" sz="3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2" name="タイトル 2"/>
          <p:cNvSpPr txBox="1">
            <a:spLocks/>
          </p:cNvSpPr>
          <p:nvPr/>
        </p:nvSpPr>
        <p:spPr>
          <a:xfrm>
            <a:off x="1916954" y="415589"/>
            <a:ext cx="3416320" cy="480131"/>
          </a:xfrm>
          <a:prstGeom prst="rect">
            <a:avLst/>
          </a:prstGeom>
        </p:spPr>
        <p:txBody>
          <a:bodyPr vert="horz" wrap="none" lIns="91440" tIns="45720" rIns="91440" bIns="45720" rtlCol="0" anchor="b">
            <a:sp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2800" dirty="0" smtClean="0">
                <a:latin typeface="メイリオ" panose="020B0604030504040204" pitchFamily="50" charset="-128"/>
                <a:ea typeface="メイリオ" panose="020B0604030504040204" pitchFamily="50" charset="-128"/>
                <a:cs typeface="メイリオ" panose="020B0604030504040204" pitchFamily="50" charset="-128"/>
              </a:rPr>
              <a:t>ワークシートに記入</a:t>
            </a:r>
            <a:endParaRPr lang="ja-JP" altLang="en-US" sz="175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 name="正方形/長方形 1"/>
          <p:cNvSpPr/>
          <p:nvPr/>
        </p:nvSpPr>
        <p:spPr>
          <a:xfrm>
            <a:off x="1472339" y="2557220"/>
            <a:ext cx="6876647" cy="1782305"/>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8225285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p:cNvSpPr/>
          <p:nvPr/>
        </p:nvSpPr>
        <p:spPr>
          <a:xfrm>
            <a:off x="8175228" y="96647"/>
            <a:ext cx="900000" cy="369846"/>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bIns="0"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fld id="{ACAC94F7-E33A-4718-8E76-D18CC4F13E23}" type="slidenum">
              <a:rPr lang="en-US" altLang="ja-JP" sz="175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8</a:t>
            </a:fld>
            <a:endParaRPr lang="en-US" altLang="ja-JP" sz="17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18" name="グループ化 17"/>
          <p:cNvGrpSpPr/>
          <p:nvPr/>
        </p:nvGrpSpPr>
        <p:grpSpPr>
          <a:xfrm>
            <a:off x="406412" y="5612255"/>
            <a:ext cx="1245288" cy="889001"/>
            <a:chOff x="2253345" y="5264149"/>
            <a:chExt cx="1519520" cy="889001"/>
          </a:xfrm>
        </p:grpSpPr>
        <p:sp>
          <p:nvSpPr>
            <p:cNvPr id="21" name="四角形: 角を丸くする 12"/>
            <p:cNvSpPr/>
            <p:nvPr/>
          </p:nvSpPr>
          <p:spPr>
            <a:xfrm>
              <a:off x="2263302" y="5264149"/>
              <a:ext cx="1509563" cy="889001"/>
            </a:xfrm>
            <a:prstGeom prst="roundRect">
              <a:avLst/>
            </a:prstGeom>
            <a:noFill/>
            <a:ln w="38100">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テキスト ボックス 23"/>
            <p:cNvSpPr txBox="1"/>
            <p:nvPr/>
          </p:nvSpPr>
          <p:spPr>
            <a:xfrm>
              <a:off x="2253345" y="5385483"/>
              <a:ext cx="1519520" cy="646331"/>
            </a:xfrm>
            <a:prstGeom prst="rect">
              <a:avLst/>
            </a:prstGeom>
            <a:noFill/>
          </p:spPr>
          <p:txBody>
            <a:bodyPr wrap="square" rtlCol="0">
              <a:spAutoFit/>
            </a:bodyPr>
            <a:lstStyle/>
            <a:p>
              <a:r>
                <a:rPr lang="ja-JP" altLang="en-US" sz="3600" dirty="0">
                  <a:latin typeface="Meiryo UI" panose="020B0604030504040204" pitchFamily="50" charset="-128"/>
                  <a:ea typeface="Meiryo UI" panose="020B0604030504040204" pitchFamily="50" charset="-128"/>
                </a:rPr>
                <a:t>５</a:t>
              </a:r>
              <a:r>
                <a:rPr kumimoji="1" lang="ja-JP" altLang="en-US" sz="3600" dirty="0" smtClean="0">
                  <a:latin typeface="Meiryo UI" panose="020B0604030504040204" pitchFamily="50" charset="-128"/>
                  <a:ea typeface="Meiryo UI" panose="020B0604030504040204" pitchFamily="50" charset="-128"/>
                </a:rPr>
                <a:t>分</a:t>
              </a:r>
              <a:endParaRPr kumimoji="1" lang="ja-JP" altLang="en-US" sz="3600" dirty="0">
                <a:latin typeface="Meiryo UI" panose="020B0604030504040204" pitchFamily="50" charset="-128"/>
                <a:ea typeface="Meiryo UI" panose="020B0604030504040204" pitchFamily="50" charset="-128"/>
              </a:endParaRPr>
            </a:p>
          </p:txBody>
        </p:sp>
      </p:grpSp>
      <p:sp>
        <p:nvSpPr>
          <p:cNvPr id="14" name="楕円 7"/>
          <p:cNvSpPr/>
          <p:nvPr/>
        </p:nvSpPr>
        <p:spPr>
          <a:xfrm>
            <a:off x="301277" y="159735"/>
            <a:ext cx="1620000" cy="162000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3200" dirty="0">
              <a:solidFill>
                <a:schemeClr val="bg1"/>
              </a:solidFill>
              <a:latin typeface="Meiryo UI" panose="020B0604030504040204" pitchFamily="50" charset="-128"/>
              <a:ea typeface="Meiryo UI" panose="020B0604030504040204" pitchFamily="50" charset="-128"/>
            </a:endParaRPr>
          </a:p>
        </p:txBody>
      </p:sp>
      <p:sp>
        <p:nvSpPr>
          <p:cNvPr id="17" name="サブタイトル 2"/>
          <p:cNvSpPr txBox="1">
            <a:spLocks/>
          </p:cNvSpPr>
          <p:nvPr/>
        </p:nvSpPr>
        <p:spPr>
          <a:xfrm>
            <a:off x="301277" y="895720"/>
            <a:ext cx="8516152" cy="5727149"/>
          </a:xfrm>
          <a:prstGeom prst="rect">
            <a:avLst/>
          </a:prstGeom>
          <a:ln w="57150">
            <a:solidFill>
              <a:srgbClr val="FF0000"/>
            </a:solidFill>
          </a:ln>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endParaRPr lang="en-US" altLang="ja-JP" sz="3600" b="1">
              <a:latin typeface="Meiryo UI" panose="020B0604030504040204" pitchFamily="50" charset="-128"/>
              <a:ea typeface="Meiryo UI" panose="020B0604030504040204" pitchFamily="50" charset="-128"/>
            </a:endParaRPr>
          </a:p>
          <a:p>
            <a:endParaRPr lang="ja-JP" altLang="en-US" sz="4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テキスト ボックス 18"/>
          <p:cNvSpPr txBox="1"/>
          <p:nvPr/>
        </p:nvSpPr>
        <p:spPr>
          <a:xfrm>
            <a:off x="430542" y="615792"/>
            <a:ext cx="1407758" cy="707886"/>
          </a:xfrm>
          <a:prstGeom prst="rect">
            <a:avLst/>
          </a:prstGeom>
          <a:noFill/>
          <a:ln>
            <a:noFill/>
          </a:ln>
        </p:spPr>
        <p:txBody>
          <a:bodyPr wrap="none" rtlCol="0">
            <a:spAutoFit/>
          </a:bodyPr>
          <a:lstStyle/>
          <a:p>
            <a:r>
              <a:rPr lang="ja-JP" altLang="en-US" sz="40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まとめ</a:t>
            </a:r>
            <a:endParaRPr lang="ja-JP" altLang="en-US" sz="40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テキスト ボックス 12"/>
          <p:cNvSpPr txBox="1"/>
          <p:nvPr/>
        </p:nvSpPr>
        <p:spPr>
          <a:xfrm>
            <a:off x="1430982" y="1901069"/>
            <a:ext cx="8032968" cy="2985144"/>
          </a:xfrm>
          <a:prstGeom prst="rect">
            <a:avLst/>
          </a:prstGeom>
          <a:noFill/>
        </p:spPr>
        <p:txBody>
          <a:bodyPr wrap="none" rtlCol="0">
            <a:noAutofit/>
          </a:bodyPr>
          <a:lstStyle/>
          <a:p>
            <a:pPr algn="just">
              <a:lnSpc>
                <a:spcPct val="150000"/>
              </a:lnSpc>
            </a:pPr>
            <a:r>
              <a:rPr lang="ja-JP" altLang="en-US" sz="3600" dirty="0">
                <a:latin typeface="メイリオ" panose="020B0604030504040204" pitchFamily="50" charset="-128"/>
                <a:ea typeface="メイリオ" panose="020B0604030504040204" pitchFamily="50" charset="-128"/>
                <a:cs typeface="メイリオ" panose="020B0604030504040204" pitchFamily="50" charset="-128"/>
              </a:rPr>
              <a:t>協議を通して</a:t>
            </a:r>
            <a:r>
              <a:rPr lang="ja-JP" altLang="en-US" sz="36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360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just">
              <a:lnSpc>
                <a:spcPct val="150000"/>
              </a:lnSpc>
            </a:pPr>
            <a:r>
              <a:rPr lang="ja-JP" altLang="en-US" sz="3600" dirty="0" smtClean="0">
                <a:latin typeface="メイリオ" panose="020B0604030504040204" pitchFamily="50" charset="-128"/>
                <a:ea typeface="メイリオ" panose="020B0604030504040204" pitchFamily="50" charset="-128"/>
                <a:cs typeface="メイリオ" panose="020B0604030504040204" pitchFamily="50" charset="-128"/>
              </a:rPr>
              <a:t>授業</a:t>
            </a:r>
            <a:r>
              <a:rPr lang="ja-JP" altLang="en-US" sz="3600" dirty="0">
                <a:latin typeface="メイリオ" panose="020B0604030504040204" pitchFamily="50" charset="-128"/>
                <a:ea typeface="メイリオ" panose="020B0604030504040204" pitchFamily="50" charset="-128"/>
                <a:cs typeface="メイリオ" panose="020B0604030504040204" pitchFamily="50" charset="-128"/>
              </a:rPr>
              <a:t>改善の具体的な方策を考え</a:t>
            </a:r>
            <a:r>
              <a:rPr lang="ja-JP" altLang="en-US" sz="3600" dirty="0" smtClean="0">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360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just">
              <a:lnSpc>
                <a:spcPct val="150000"/>
              </a:lnSpc>
            </a:pPr>
            <a:r>
              <a:rPr lang="ja-JP" altLang="en-US" sz="3600" dirty="0" smtClean="0">
                <a:latin typeface="メイリオ" panose="020B0604030504040204" pitchFamily="50" charset="-128"/>
                <a:ea typeface="メイリオ" panose="020B0604030504040204" pitchFamily="50" charset="-128"/>
                <a:cs typeface="メイリオ" panose="020B0604030504040204" pitchFamily="50" charset="-128"/>
              </a:rPr>
              <a:t>組織的・協働的</a:t>
            </a:r>
            <a:r>
              <a:rPr lang="ja-JP" altLang="en-US" sz="3600" dirty="0">
                <a:latin typeface="メイリオ" panose="020B0604030504040204" pitchFamily="50" charset="-128"/>
                <a:ea typeface="メイリオ" panose="020B0604030504040204" pitchFamily="50" charset="-128"/>
                <a:cs typeface="メイリオ" panose="020B0604030504040204" pitchFamily="50" charset="-128"/>
              </a:rPr>
              <a:t>な</a:t>
            </a:r>
            <a:r>
              <a:rPr lang="ja-JP" altLang="en-US" sz="3600" dirty="0" smtClean="0">
                <a:latin typeface="メイリオ" panose="020B0604030504040204" pitchFamily="50" charset="-128"/>
                <a:ea typeface="メイリオ" panose="020B0604030504040204" pitchFamily="50" charset="-128"/>
                <a:cs typeface="メイリオ" panose="020B0604030504040204" pitchFamily="50" charset="-128"/>
              </a:rPr>
              <a:t>取組に</a:t>
            </a:r>
            <a:endParaRPr lang="en-US" altLang="ja-JP" sz="3600" dirty="0" smtClean="0">
              <a:latin typeface="メイリオ" panose="020B0604030504040204" pitchFamily="50" charset="-128"/>
              <a:ea typeface="メイリオ" panose="020B0604030504040204" pitchFamily="50" charset="-128"/>
              <a:cs typeface="メイリオ" panose="020B0604030504040204" pitchFamily="50" charset="-128"/>
            </a:endParaRPr>
          </a:p>
          <a:p>
            <a:pPr algn="just">
              <a:lnSpc>
                <a:spcPct val="150000"/>
              </a:lnSpc>
            </a:pPr>
            <a:r>
              <a:rPr lang="ja-JP" altLang="en-US" sz="3600" dirty="0" smtClean="0">
                <a:latin typeface="メイリオ" panose="020B0604030504040204" pitchFamily="50" charset="-128"/>
                <a:ea typeface="メイリオ" panose="020B0604030504040204" pitchFamily="50" charset="-128"/>
                <a:cs typeface="メイリオ" panose="020B0604030504040204" pitchFamily="50" charset="-128"/>
              </a:rPr>
              <a:t>つなげる</a:t>
            </a:r>
            <a:r>
              <a:rPr lang="ja-JP" altLang="en-US" sz="3600" dirty="0">
                <a:latin typeface="メイリオ" panose="020B0604030504040204" pitchFamily="50" charset="-128"/>
                <a:ea typeface="メイリオ" panose="020B0604030504040204" pitchFamily="50" charset="-128"/>
                <a:cs typeface="メイリオ" panose="020B0604030504040204" pitchFamily="50" charset="-128"/>
              </a:rPr>
              <a:t>こと</a:t>
            </a:r>
            <a:r>
              <a:rPr lang="ja-JP" altLang="en-US" sz="3600" dirty="0" smtClean="0">
                <a:latin typeface="メイリオ" panose="020B0604030504040204" pitchFamily="50" charset="-128"/>
                <a:ea typeface="メイリオ" panose="020B0604030504040204" pitchFamily="50" charset="-128"/>
                <a:cs typeface="メイリオ" panose="020B0604030504040204" pitchFamily="50" charset="-128"/>
              </a:rPr>
              <a:t>を目指す。</a:t>
            </a:r>
            <a:endParaRPr lang="en-US" altLang="ja-JP" sz="3600" dirty="0" smtClean="0">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9619718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1" name="角丸四角形 10"/>
          <p:cNvSpPr/>
          <p:nvPr/>
        </p:nvSpPr>
        <p:spPr>
          <a:xfrm>
            <a:off x="8175228" y="96647"/>
            <a:ext cx="900000" cy="369846"/>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bIns="0"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fld id="{ACAC94F7-E33A-4718-8E76-D18CC4F13E23}" type="slidenum">
              <a:rPr lang="en-US" altLang="ja-JP" sz="175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9</a:t>
            </a:fld>
            <a:endParaRPr lang="en-US" altLang="ja-JP" sz="175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2" name="タイトル 2"/>
          <p:cNvSpPr txBox="1">
            <a:spLocks/>
          </p:cNvSpPr>
          <p:nvPr/>
        </p:nvSpPr>
        <p:spPr>
          <a:xfrm>
            <a:off x="0" y="78570"/>
            <a:ext cx="2339102" cy="480131"/>
          </a:xfrm>
          <a:prstGeom prst="rect">
            <a:avLst/>
          </a:prstGeom>
        </p:spPr>
        <p:txBody>
          <a:bodyPr vert="horz" wrap="none" lIns="91440" tIns="45720" rIns="91440" bIns="45720" rtlCol="0" anchor="b">
            <a:sp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r>
              <a:rPr lang="ja-JP" altLang="en-US" sz="2800" dirty="0" smtClean="0">
                <a:latin typeface="メイリオ" panose="020B0604030504040204" pitchFamily="50" charset="-128"/>
                <a:ea typeface="メイリオ" panose="020B0604030504040204" pitchFamily="50" charset="-128"/>
                <a:cs typeface="メイリオ" panose="020B0604030504040204" pitchFamily="50" charset="-128"/>
              </a:rPr>
              <a:t>今後の模造紙</a:t>
            </a:r>
            <a:endParaRPr lang="ja-JP" altLang="en-US" sz="28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8" name="正方形/長方形 17"/>
          <p:cNvSpPr/>
          <p:nvPr/>
        </p:nvSpPr>
        <p:spPr>
          <a:xfrm>
            <a:off x="252000" y="1269242"/>
            <a:ext cx="8640000" cy="4162567"/>
          </a:xfrm>
          <a:prstGeom prst="rect">
            <a:avLst/>
          </a:prstGeom>
          <a:noFill/>
          <a:ln w="38100" cap="rnd">
            <a:solidFill>
              <a:schemeClr val="tx1"/>
            </a:solidFill>
            <a:roun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角丸四角形 1"/>
          <p:cNvSpPr/>
          <p:nvPr/>
        </p:nvSpPr>
        <p:spPr>
          <a:xfrm>
            <a:off x="395773" y="1737563"/>
            <a:ext cx="2593616" cy="3457935"/>
          </a:xfrm>
          <a:prstGeom prst="round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角丸四角形 44"/>
          <p:cNvSpPr/>
          <p:nvPr/>
        </p:nvSpPr>
        <p:spPr>
          <a:xfrm>
            <a:off x="3322401" y="1760734"/>
            <a:ext cx="2593616" cy="3457935"/>
          </a:xfrm>
          <a:prstGeom prst="round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3" name="角丸四角形 62"/>
          <p:cNvSpPr/>
          <p:nvPr/>
        </p:nvSpPr>
        <p:spPr>
          <a:xfrm>
            <a:off x="6200070" y="1730412"/>
            <a:ext cx="2593616" cy="3457935"/>
          </a:xfrm>
          <a:prstGeom prst="round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テキスト ボックス 12"/>
          <p:cNvSpPr txBox="1"/>
          <p:nvPr/>
        </p:nvSpPr>
        <p:spPr>
          <a:xfrm>
            <a:off x="395772" y="777922"/>
            <a:ext cx="7700683" cy="369332"/>
          </a:xfrm>
          <a:prstGeom prst="rect">
            <a:avLst/>
          </a:prstGeom>
          <a:noFill/>
        </p:spPr>
        <p:txBody>
          <a:bodyPr wrap="square" rtlCol="0">
            <a:spAutoFit/>
          </a:bodyPr>
          <a:lstStyle/>
          <a:p>
            <a:r>
              <a:rPr kumimoji="1" lang="ja-JP" altLang="en-US" dirty="0" smtClean="0"/>
              <a:t>資質・能力ごとに大枠を定め、該当する項目にまとまりを見ながら貼る</a:t>
            </a:r>
            <a:endParaRPr kumimoji="1" lang="ja-JP" altLang="en-US" dirty="0"/>
          </a:p>
        </p:txBody>
      </p:sp>
      <p:sp>
        <p:nvSpPr>
          <p:cNvPr id="83" name="メモ 82"/>
          <p:cNvSpPr/>
          <p:nvPr/>
        </p:nvSpPr>
        <p:spPr>
          <a:xfrm>
            <a:off x="897343" y="2253719"/>
            <a:ext cx="422562" cy="271572"/>
          </a:xfrm>
          <a:prstGeom prst="foldedCorner">
            <a:avLst/>
          </a:prstGeom>
          <a:solidFill>
            <a:srgbClr val="66CC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4" name="メモ 83"/>
          <p:cNvSpPr/>
          <p:nvPr/>
        </p:nvSpPr>
        <p:spPr>
          <a:xfrm>
            <a:off x="2020320" y="3236964"/>
            <a:ext cx="422562" cy="271572"/>
          </a:xfrm>
          <a:prstGeom prst="foldedCorner">
            <a:avLst/>
          </a:prstGeom>
          <a:solidFill>
            <a:srgbClr val="66CC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5" name="メモ 84"/>
          <p:cNvSpPr/>
          <p:nvPr/>
        </p:nvSpPr>
        <p:spPr>
          <a:xfrm>
            <a:off x="1418756" y="3213721"/>
            <a:ext cx="422562" cy="271572"/>
          </a:xfrm>
          <a:prstGeom prst="foldedCorne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6" name="メモ 85"/>
          <p:cNvSpPr/>
          <p:nvPr/>
        </p:nvSpPr>
        <p:spPr>
          <a:xfrm>
            <a:off x="888264" y="2733720"/>
            <a:ext cx="422562" cy="271572"/>
          </a:xfrm>
          <a:prstGeom prst="foldedCorne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7" name="メモ 86"/>
          <p:cNvSpPr/>
          <p:nvPr/>
        </p:nvSpPr>
        <p:spPr>
          <a:xfrm>
            <a:off x="1444411" y="2733720"/>
            <a:ext cx="422562" cy="271572"/>
          </a:xfrm>
          <a:prstGeom prst="foldedCorne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8" name="メモ 87"/>
          <p:cNvSpPr/>
          <p:nvPr/>
        </p:nvSpPr>
        <p:spPr>
          <a:xfrm>
            <a:off x="888264" y="3213721"/>
            <a:ext cx="422562" cy="271572"/>
          </a:xfrm>
          <a:prstGeom prst="foldedCorner">
            <a:avLst/>
          </a:prstGeom>
          <a:solidFill>
            <a:srgbClr val="66CC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9" name="メモ 88"/>
          <p:cNvSpPr/>
          <p:nvPr/>
        </p:nvSpPr>
        <p:spPr>
          <a:xfrm>
            <a:off x="1436732" y="2253719"/>
            <a:ext cx="422562" cy="271572"/>
          </a:xfrm>
          <a:prstGeom prst="foldedCorner">
            <a:avLst/>
          </a:prstGeom>
          <a:solidFill>
            <a:srgbClr val="66CC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0" name="メモ 89"/>
          <p:cNvSpPr/>
          <p:nvPr/>
        </p:nvSpPr>
        <p:spPr>
          <a:xfrm>
            <a:off x="1976121" y="2253719"/>
            <a:ext cx="422562" cy="271572"/>
          </a:xfrm>
          <a:prstGeom prst="foldedCorner">
            <a:avLst/>
          </a:prstGeom>
          <a:solidFill>
            <a:srgbClr val="66CC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1" name="メモ 90"/>
          <p:cNvSpPr/>
          <p:nvPr/>
        </p:nvSpPr>
        <p:spPr>
          <a:xfrm>
            <a:off x="1976121" y="2733720"/>
            <a:ext cx="422562" cy="271572"/>
          </a:xfrm>
          <a:prstGeom prst="foldedCorne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2" name="メモ 91"/>
          <p:cNvSpPr/>
          <p:nvPr/>
        </p:nvSpPr>
        <p:spPr>
          <a:xfrm>
            <a:off x="898200" y="3626751"/>
            <a:ext cx="422562" cy="271572"/>
          </a:xfrm>
          <a:prstGeom prst="foldedCorne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3" name="メモ 92"/>
          <p:cNvSpPr/>
          <p:nvPr/>
        </p:nvSpPr>
        <p:spPr>
          <a:xfrm>
            <a:off x="1976978" y="4584458"/>
            <a:ext cx="422562" cy="271572"/>
          </a:xfrm>
          <a:prstGeom prst="foldedCorner">
            <a:avLst/>
          </a:prstGeom>
          <a:solidFill>
            <a:srgbClr val="66CC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4" name="メモ 93"/>
          <p:cNvSpPr/>
          <p:nvPr/>
        </p:nvSpPr>
        <p:spPr>
          <a:xfrm>
            <a:off x="1419613" y="4586753"/>
            <a:ext cx="422562" cy="271572"/>
          </a:xfrm>
          <a:prstGeom prst="foldedCorne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5" name="メモ 94"/>
          <p:cNvSpPr/>
          <p:nvPr/>
        </p:nvSpPr>
        <p:spPr>
          <a:xfrm>
            <a:off x="889121" y="4106752"/>
            <a:ext cx="422562" cy="271572"/>
          </a:xfrm>
          <a:prstGeom prst="foldedCorne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6" name="メモ 95"/>
          <p:cNvSpPr/>
          <p:nvPr/>
        </p:nvSpPr>
        <p:spPr>
          <a:xfrm>
            <a:off x="1445268" y="4106752"/>
            <a:ext cx="422562" cy="271572"/>
          </a:xfrm>
          <a:prstGeom prst="foldedCorne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7" name="メモ 96"/>
          <p:cNvSpPr/>
          <p:nvPr/>
        </p:nvSpPr>
        <p:spPr>
          <a:xfrm>
            <a:off x="889121" y="4586753"/>
            <a:ext cx="422562" cy="271572"/>
          </a:xfrm>
          <a:prstGeom prst="foldedCorne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8" name="メモ 97"/>
          <p:cNvSpPr/>
          <p:nvPr/>
        </p:nvSpPr>
        <p:spPr>
          <a:xfrm>
            <a:off x="1437589" y="3626751"/>
            <a:ext cx="422562" cy="271572"/>
          </a:xfrm>
          <a:prstGeom prst="foldedCorne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9" name="メモ 98"/>
          <p:cNvSpPr/>
          <p:nvPr/>
        </p:nvSpPr>
        <p:spPr>
          <a:xfrm>
            <a:off x="2036236" y="3653478"/>
            <a:ext cx="422562" cy="271572"/>
          </a:xfrm>
          <a:prstGeom prst="foldedCorne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0" name="メモ 99"/>
          <p:cNvSpPr/>
          <p:nvPr/>
        </p:nvSpPr>
        <p:spPr>
          <a:xfrm>
            <a:off x="1979307" y="4106752"/>
            <a:ext cx="422562" cy="271572"/>
          </a:xfrm>
          <a:prstGeom prst="foldedCorne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1" name="メモ 100"/>
          <p:cNvSpPr/>
          <p:nvPr/>
        </p:nvSpPr>
        <p:spPr>
          <a:xfrm>
            <a:off x="3859286" y="2199127"/>
            <a:ext cx="422562" cy="271572"/>
          </a:xfrm>
          <a:prstGeom prst="foldedCorner">
            <a:avLst/>
          </a:prstGeom>
          <a:solidFill>
            <a:srgbClr val="66CC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2" name="メモ 101"/>
          <p:cNvSpPr/>
          <p:nvPr/>
        </p:nvSpPr>
        <p:spPr>
          <a:xfrm>
            <a:off x="4938064" y="3156834"/>
            <a:ext cx="422562" cy="271572"/>
          </a:xfrm>
          <a:prstGeom prst="foldedCorne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3" name="メモ 102"/>
          <p:cNvSpPr/>
          <p:nvPr/>
        </p:nvSpPr>
        <p:spPr>
          <a:xfrm>
            <a:off x="4380699" y="3159129"/>
            <a:ext cx="422562" cy="271572"/>
          </a:xfrm>
          <a:prstGeom prst="foldedCorne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4" name="メモ 103"/>
          <p:cNvSpPr/>
          <p:nvPr/>
        </p:nvSpPr>
        <p:spPr>
          <a:xfrm>
            <a:off x="3850207" y="2679128"/>
            <a:ext cx="422562" cy="271572"/>
          </a:xfrm>
          <a:prstGeom prst="foldedCorne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5" name="メモ 104"/>
          <p:cNvSpPr/>
          <p:nvPr/>
        </p:nvSpPr>
        <p:spPr>
          <a:xfrm>
            <a:off x="4406354" y="2679128"/>
            <a:ext cx="422562" cy="271572"/>
          </a:xfrm>
          <a:prstGeom prst="foldedCorne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6" name="メモ 105"/>
          <p:cNvSpPr/>
          <p:nvPr/>
        </p:nvSpPr>
        <p:spPr>
          <a:xfrm>
            <a:off x="3850207" y="3159129"/>
            <a:ext cx="422562" cy="271572"/>
          </a:xfrm>
          <a:prstGeom prst="foldedCorne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7" name="メモ 106"/>
          <p:cNvSpPr/>
          <p:nvPr/>
        </p:nvSpPr>
        <p:spPr>
          <a:xfrm>
            <a:off x="4398675" y="2199127"/>
            <a:ext cx="422562" cy="271572"/>
          </a:xfrm>
          <a:prstGeom prst="foldedCorner">
            <a:avLst/>
          </a:prstGeom>
          <a:solidFill>
            <a:srgbClr val="66CC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8" name="メモ 107"/>
          <p:cNvSpPr/>
          <p:nvPr/>
        </p:nvSpPr>
        <p:spPr>
          <a:xfrm>
            <a:off x="4938064" y="2199127"/>
            <a:ext cx="422562" cy="271572"/>
          </a:xfrm>
          <a:prstGeom prst="foldedCorne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9" name="メモ 108"/>
          <p:cNvSpPr/>
          <p:nvPr/>
        </p:nvSpPr>
        <p:spPr>
          <a:xfrm>
            <a:off x="4938064" y="2679128"/>
            <a:ext cx="422562" cy="271572"/>
          </a:xfrm>
          <a:prstGeom prst="foldedCorne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0" name="メモ 109"/>
          <p:cNvSpPr/>
          <p:nvPr/>
        </p:nvSpPr>
        <p:spPr>
          <a:xfrm>
            <a:off x="3859286" y="3572159"/>
            <a:ext cx="422562" cy="271572"/>
          </a:xfrm>
          <a:prstGeom prst="foldedCorner">
            <a:avLst/>
          </a:prstGeom>
          <a:solidFill>
            <a:srgbClr val="66CC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1" name="メモ 110"/>
          <p:cNvSpPr/>
          <p:nvPr/>
        </p:nvSpPr>
        <p:spPr>
          <a:xfrm>
            <a:off x="4938064" y="4529866"/>
            <a:ext cx="422562" cy="271572"/>
          </a:xfrm>
          <a:prstGeom prst="foldedCorner">
            <a:avLst/>
          </a:prstGeom>
          <a:solidFill>
            <a:srgbClr val="66CC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2" name="メモ 111"/>
          <p:cNvSpPr/>
          <p:nvPr/>
        </p:nvSpPr>
        <p:spPr>
          <a:xfrm>
            <a:off x="4380699" y="4532161"/>
            <a:ext cx="422562" cy="271572"/>
          </a:xfrm>
          <a:prstGeom prst="foldedCorne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3" name="メモ 112"/>
          <p:cNvSpPr/>
          <p:nvPr/>
        </p:nvSpPr>
        <p:spPr>
          <a:xfrm>
            <a:off x="3850207" y="4052160"/>
            <a:ext cx="422562" cy="271572"/>
          </a:xfrm>
          <a:prstGeom prst="foldedCorne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4" name="メモ 113"/>
          <p:cNvSpPr/>
          <p:nvPr/>
        </p:nvSpPr>
        <p:spPr>
          <a:xfrm>
            <a:off x="4406354" y="4052160"/>
            <a:ext cx="422562" cy="271572"/>
          </a:xfrm>
          <a:prstGeom prst="foldedCorne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5" name="メモ 114"/>
          <p:cNvSpPr/>
          <p:nvPr/>
        </p:nvSpPr>
        <p:spPr>
          <a:xfrm>
            <a:off x="3850207" y="4532161"/>
            <a:ext cx="422562" cy="271572"/>
          </a:xfrm>
          <a:prstGeom prst="foldedCorne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6" name="メモ 115"/>
          <p:cNvSpPr/>
          <p:nvPr/>
        </p:nvSpPr>
        <p:spPr>
          <a:xfrm>
            <a:off x="4398675" y="3572159"/>
            <a:ext cx="422562" cy="271572"/>
          </a:xfrm>
          <a:prstGeom prst="foldedCorne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7" name="メモ 116"/>
          <p:cNvSpPr/>
          <p:nvPr/>
        </p:nvSpPr>
        <p:spPr>
          <a:xfrm>
            <a:off x="4938064" y="3572159"/>
            <a:ext cx="422562" cy="271572"/>
          </a:xfrm>
          <a:prstGeom prst="foldedCorne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8" name="メモ 117"/>
          <p:cNvSpPr/>
          <p:nvPr/>
        </p:nvSpPr>
        <p:spPr>
          <a:xfrm>
            <a:off x="4938064" y="4052160"/>
            <a:ext cx="422562" cy="271572"/>
          </a:xfrm>
          <a:prstGeom prst="foldedCorne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9" name="メモ 118"/>
          <p:cNvSpPr/>
          <p:nvPr/>
        </p:nvSpPr>
        <p:spPr>
          <a:xfrm>
            <a:off x="6706002" y="2089943"/>
            <a:ext cx="422562" cy="271572"/>
          </a:xfrm>
          <a:prstGeom prst="foldedCorner">
            <a:avLst/>
          </a:prstGeom>
          <a:solidFill>
            <a:srgbClr val="66CC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0" name="メモ 119"/>
          <p:cNvSpPr/>
          <p:nvPr/>
        </p:nvSpPr>
        <p:spPr>
          <a:xfrm>
            <a:off x="7839372" y="3047650"/>
            <a:ext cx="422562" cy="271572"/>
          </a:xfrm>
          <a:prstGeom prst="foldedCorne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1" name="メモ 120"/>
          <p:cNvSpPr/>
          <p:nvPr/>
        </p:nvSpPr>
        <p:spPr>
          <a:xfrm>
            <a:off x="7227415" y="3049945"/>
            <a:ext cx="422562" cy="271572"/>
          </a:xfrm>
          <a:prstGeom prst="foldedCorne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2" name="メモ 121"/>
          <p:cNvSpPr/>
          <p:nvPr/>
        </p:nvSpPr>
        <p:spPr>
          <a:xfrm>
            <a:off x="6696923" y="2569944"/>
            <a:ext cx="422562" cy="271572"/>
          </a:xfrm>
          <a:prstGeom prst="foldedCorne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3" name="メモ 122"/>
          <p:cNvSpPr/>
          <p:nvPr/>
        </p:nvSpPr>
        <p:spPr>
          <a:xfrm>
            <a:off x="7253070" y="2569944"/>
            <a:ext cx="422562" cy="271572"/>
          </a:xfrm>
          <a:prstGeom prst="foldedCorne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4" name="メモ 123"/>
          <p:cNvSpPr/>
          <p:nvPr/>
        </p:nvSpPr>
        <p:spPr>
          <a:xfrm>
            <a:off x="6696923" y="3049945"/>
            <a:ext cx="422562" cy="271572"/>
          </a:xfrm>
          <a:prstGeom prst="foldedCorne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5" name="メモ 124"/>
          <p:cNvSpPr/>
          <p:nvPr/>
        </p:nvSpPr>
        <p:spPr>
          <a:xfrm>
            <a:off x="7245391" y="2089943"/>
            <a:ext cx="422562" cy="271572"/>
          </a:xfrm>
          <a:prstGeom prst="foldedCorne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6" name="メモ 125"/>
          <p:cNvSpPr/>
          <p:nvPr/>
        </p:nvSpPr>
        <p:spPr>
          <a:xfrm>
            <a:off x="7839372" y="2089943"/>
            <a:ext cx="422562" cy="271572"/>
          </a:xfrm>
          <a:prstGeom prst="foldedCorner">
            <a:avLst/>
          </a:prstGeom>
          <a:solidFill>
            <a:srgbClr val="66CC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7" name="メモ 126"/>
          <p:cNvSpPr/>
          <p:nvPr/>
        </p:nvSpPr>
        <p:spPr>
          <a:xfrm>
            <a:off x="7839372" y="2569944"/>
            <a:ext cx="422562" cy="271572"/>
          </a:xfrm>
          <a:prstGeom prst="foldedCorne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8" name="メモ 127"/>
          <p:cNvSpPr/>
          <p:nvPr/>
        </p:nvSpPr>
        <p:spPr>
          <a:xfrm>
            <a:off x="6714831" y="3598761"/>
            <a:ext cx="422562" cy="271572"/>
          </a:xfrm>
          <a:prstGeom prst="foldedCorner">
            <a:avLst/>
          </a:prstGeom>
          <a:solidFill>
            <a:srgbClr val="66CC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9" name="メモ 128"/>
          <p:cNvSpPr/>
          <p:nvPr/>
        </p:nvSpPr>
        <p:spPr>
          <a:xfrm>
            <a:off x="7793609" y="4556468"/>
            <a:ext cx="422562" cy="271572"/>
          </a:xfrm>
          <a:prstGeom prst="foldedCorne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0" name="メモ 129"/>
          <p:cNvSpPr/>
          <p:nvPr/>
        </p:nvSpPr>
        <p:spPr>
          <a:xfrm>
            <a:off x="7236244" y="4558763"/>
            <a:ext cx="422562" cy="271572"/>
          </a:xfrm>
          <a:prstGeom prst="foldedCorne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1" name="メモ 130"/>
          <p:cNvSpPr/>
          <p:nvPr/>
        </p:nvSpPr>
        <p:spPr>
          <a:xfrm>
            <a:off x="6705752" y="4078762"/>
            <a:ext cx="422562" cy="271572"/>
          </a:xfrm>
          <a:prstGeom prst="foldedCorner">
            <a:avLst/>
          </a:prstGeom>
          <a:solidFill>
            <a:srgbClr val="66CC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2" name="メモ 131"/>
          <p:cNvSpPr/>
          <p:nvPr/>
        </p:nvSpPr>
        <p:spPr>
          <a:xfrm>
            <a:off x="7261899" y="4078762"/>
            <a:ext cx="422562" cy="271572"/>
          </a:xfrm>
          <a:prstGeom prst="foldedCorne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3" name="メモ 132"/>
          <p:cNvSpPr/>
          <p:nvPr/>
        </p:nvSpPr>
        <p:spPr>
          <a:xfrm>
            <a:off x="6705752" y="4558763"/>
            <a:ext cx="422562" cy="271572"/>
          </a:xfrm>
          <a:prstGeom prst="foldedCorne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4" name="メモ 133"/>
          <p:cNvSpPr/>
          <p:nvPr/>
        </p:nvSpPr>
        <p:spPr>
          <a:xfrm>
            <a:off x="7254220" y="3598761"/>
            <a:ext cx="422562" cy="271572"/>
          </a:xfrm>
          <a:prstGeom prst="foldedCorne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5" name="メモ 134"/>
          <p:cNvSpPr/>
          <p:nvPr/>
        </p:nvSpPr>
        <p:spPr>
          <a:xfrm>
            <a:off x="7848201" y="3598761"/>
            <a:ext cx="422562" cy="271572"/>
          </a:xfrm>
          <a:prstGeom prst="foldedCorne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6" name="メモ 135"/>
          <p:cNvSpPr/>
          <p:nvPr/>
        </p:nvSpPr>
        <p:spPr>
          <a:xfrm>
            <a:off x="7793609" y="4078762"/>
            <a:ext cx="422562" cy="271572"/>
          </a:xfrm>
          <a:prstGeom prst="foldedCorner">
            <a:avLst/>
          </a:prstGeom>
          <a:solidFill>
            <a:srgbClr val="FFFF9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角丸四角形 13"/>
          <p:cNvSpPr/>
          <p:nvPr/>
        </p:nvSpPr>
        <p:spPr>
          <a:xfrm>
            <a:off x="740437" y="2086742"/>
            <a:ext cx="1828800" cy="1005280"/>
          </a:xfrm>
          <a:prstGeom prst="round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7" name="角丸四角形 136"/>
          <p:cNvSpPr/>
          <p:nvPr/>
        </p:nvSpPr>
        <p:spPr>
          <a:xfrm>
            <a:off x="3706048" y="2132074"/>
            <a:ext cx="1828800" cy="1340954"/>
          </a:xfrm>
          <a:prstGeom prst="round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8" name="角丸四角形 137"/>
          <p:cNvSpPr/>
          <p:nvPr/>
        </p:nvSpPr>
        <p:spPr>
          <a:xfrm>
            <a:off x="740437" y="3156834"/>
            <a:ext cx="1167571" cy="798959"/>
          </a:xfrm>
          <a:prstGeom prst="round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9" name="角丸四角形 138"/>
          <p:cNvSpPr/>
          <p:nvPr/>
        </p:nvSpPr>
        <p:spPr>
          <a:xfrm>
            <a:off x="1953838" y="3135146"/>
            <a:ext cx="615399" cy="853533"/>
          </a:xfrm>
          <a:prstGeom prst="round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0" name="角丸四角形 139"/>
          <p:cNvSpPr/>
          <p:nvPr/>
        </p:nvSpPr>
        <p:spPr>
          <a:xfrm>
            <a:off x="750196" y="4010325"/>
            <a:ext cx="1828800" cy="531009"/>
          </a:xfrm>
          <a:prstGeom prst="round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1" name="角丸四角形 140"/>
          <p:cNvSpPr/>
          <p:nvPr/>
        </p:nvSpPr>
        <p:spPr>
          <a:xfrm>
            <a:off x="3682751" y="3517712"/>
            <a:ext cx="1828800" cy="887939"/>
          </a:xfrm>
          <a:prstGeom prst="round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2" name="角丸四角形 141"/>
          <p:cNvSpPr/>
          <p:nvPr/>
        </p:nvSpPr>
        <p:spPr>
          <a:xfrm>
            <a:off x="6516565" y="2037908"/>
            <a:ext cx="1204583" cy="1340954"/>
          </a:xfrm>
          <a:prstGeom prst="round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3" name="角丸四角形 142"/>
          <p:cNvSpPr/>
          <p:nvPr/>
        </p:nvSpPr>
        <p:spPr>
          <a:xfrm>
            <a:off x="7765237" y="2037908"/>
            <a:ext cx="540572" cy="1905068"/>
          </a:xfrm>
          <a:prstGeom prst="round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4" name="角丸四角形 143"/>
          <p:cNvSpPr/>
          <p:nvPr/>
        </p:nvSpPr>
        <p:spPr>
          <a:xfrm>
            <a:off x="6603096" y="4033701"/>
            <a:ext cx="1828800" cy="882621"/>
          </a:xfrm>
          <a:prstGeom prst="round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正方形/長方形 14"/>
          <p:cNvSpPr/>
          <p:nvPr/>
        </p:nvSpPr>
        <p:spPr>
          <a:xfrm>
            <a:off x="907314" y="1409929"/>
            <a:ext cx="1570534" cy="4217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t>資質・</a:t>
            </a:r>
            <a:r>
              <a:rPr lang="ja-JP" altLang="en-US" dirty="0" smtClean="0"/>
              <a:t>能力１</a:t>
            </a:r>
            <a:endParaRPr kumimoji="1" lang="ja-JP" altLang="en-US" dirty="0"/>
          </a:p>
        </p:txBody>
      </p:sp>
      <p:sp>
        <p:nvSpPr>
          <p:cNvPr id="145" name="正方形/長方形 144"/>
          <p:cNvSpPr/>
          <p:nvPr/>
        </p:nvSpPr>
        <p:spPr>
          <a:xfrm>
            <a:off x="3786733" y="1398318"/>
            <a:ext cx="1570534" cy="4217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t>資質・</a:t>
            </a:r>
            <a:r>
              <a:rPr lang="ja-JP" altLang="en-US" dirty="0" smtClean="0"/>
              <a:t>能力２</a:t>
            </a:r>
            <a:endParaRPr kumimoji="1" lang="ja-JP" altLang="en-US" dirty="0"/>
          </a:p>
        </p:txBody>
      </p:sp>
      <p:sp>
        <p:nvSpPr>
          <p:cNvPr id="146" name="正方形/長方形 145"/>
          <p:cNvSpPr/>
          <p:nvPr/>
        </p:nvSpPr>
        <p:spPr>
          <a:xfrm>
            <a:off x="6732229" y="1390818"/>
            <a:ext cx="1570534" cy="4217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t>資質・</a:t>
            </a:r>
            <a:r>
              <a:rPr lang="ja-JP" altLang="en-US" dirty="0" smtClean="0"/>
              <a:t>能力３</a:t>
            </a:r>
            <a:endParaRPr kumimoji="1" lang="ja-JP" altLang="en-US" dirty="0"/>
          </a:p>
        </p:txBody>
      </p:sp>
    </p:spTree>
    <p:extLst>
      <p:ext uri="{BB962C8B-B14F-4D97-AF65-F5344CB8AC3E}">
        <p14:creationId xmlns:p14="http://schemas.microsoft.com/office/powerpoint/2010/main" val="32283464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722</Words>
  <Application>Microsoft Office PowerPoint</Application>
  <PresentationFormat>画面に合わせる (4:3)</PresentationFormat>
  <Paragraphs>158</Paragraphs>
  <Slides>9</Slides>
  <Notes>9</Notes>
  <HiddenSlides>1</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9</vt:i4>
      </vt:variant>
    </vt:vector>
  </HeadingPairs>
  <TitlesOfParts>
    <vt:vector size="16" baseType="lpstr">
      <vt:lpstr>Meiryo UI</vt:lpstr>
      <vt:lpstr>ＭＳ Ｐゴシック</vt:lpstr>
      <vt:lpstr>メイリオ</vt:lpstr>
      <vt:lpstr>Arial</vt:lpstr>
      <vt:lpstr>Calibri</vt:lpstr>
      <vt:lpstr>Calibri Light</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2016-06-29T03:32:02Z</dcterms:created>
  <dcterms:modified xsi:type="dcterms:W3CDTF">2017-03-17T01:14:32Z</dcterms:modified>
</cp:coreProperties>
</file>