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00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413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26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44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7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32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7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03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08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74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23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52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42000" y="1253400"/>
            <a:ext cx="8460000" cy="4478149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互いの実践から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単元や本時の学習課題について考え、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主体的・対話的で深い学びの実現に向けた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授業改善を通して資質・能力を育む手掛かりとする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144000" y="1800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目的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5712131A-FD62-448B-A526-E8C846126749}" type="slidenum">
                <a:rPr kumimoji="1" lang="ja-JP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1</a:t>
              </a:fld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016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264286"/>
              </p:ext>
            </p:extLst>
          </p:nvPr>
        </p:nvGraphicFramePr>
        <p:xfrm>
          <a:off x="72000" y="1304290"/>
          <a:ext cx="9000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000">
                  <a:extLst>
                    <a:ext uri="{9D8B030D-6E8A-4147-A177-3AD203B41FA5}">
                      <a16:colId xmlns:a16="http://schemas.microsoft.com/office/drawing/2014/main" xmlns="" val="399026632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765176546"/>
                    </a:ext>
                  </a:extLst>
                </a:gridCol>
                <a:gridCol w="5400000">
                  <a:extLst>
                    <a:ext uri="{9D8B030D-6E8A-4147-A177-3AD203B41FA5}">
                      <a16:colId xmlns:a16="http://schemas.microsoft.com/office/drawing/2014/main" xmlns="" val="3973805099"/>
                    </a:ext>
                  </a:extLst>
                </a:gridCol>
              </a:tblGrid>
              <a:tr h="897883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研修の説明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研修の目的、流れ、時間、形態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98727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良さとその理由の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協議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グループ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良さとその理由を出し合い、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の視点に沿って整理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3014574"/>
                  </a:ext>
                </a:extLst>
              </a:tr>
              <a:tr h="1262117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グループ協議の共有と今後の方向性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グループ協議を共有し、学校として育成したい資質・能力と照らし合わせて整理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2829300"/>
                  </a:ext>
                </a:extLst>
              </a:tr>
              <a:tr h="861273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省察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個人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課題を踏まえ、取り組むべきことの明確化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5936165"/>
                  </a:ext>
                </a:extLst>
              </a:tr>
            </a:tbl>
          </a:graphicData>
        </a:graphic>
      </p:graphicFrame>
      <p:grpSp>
        <p:nvGrpSpPr>
          <p:cNvPr id="17" name="グループ化 16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144000" y="18000"/>
              <a:ext cx="6559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流れ</a:t>
              </a: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0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0F5B2F94-79D1-4BB9-A334-438A7CF9D106}" type="slidenum">
                <a:rPr kumimoji="1" lang="ja-JP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2</a:t>
              </a:fld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2868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1260000"/>
            <a:ext cx="8928000" cy="5400000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ja-JP" alt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楕円 7"/>
          <p:cNvSpPr/>
          <p:nvPr/>
        </p:nvSpPr>
        <p:spPr>
          <a:xfrm>
            <a:off x="216000" y="468000"/>
            <a:ext cx="1620000" cy="162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97081" y="2551837"/>
            <a:ext cx="8646919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・良さを捉えて、付箋に書き出しましょう。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・良さの理由を説明し、付箋を貼りましょう。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の視点を踏まえて、良さを整理しましょう。</a:t>
            </a:r>
          </a:p>
        </p:txBody>
      </p:sp>
      <p:sp>
        <p:nvSpPr>
          <p:cNvPr id="35" name="四角形: 角を丸くする 12"/>
          <p:cNvSpPr/>
          <p:nvPr/>
        </p:nvSpPr>
        <p:spPr>
          <a:xfrm>
            <a:off x="7380000" y="5688000"/>
            <a:ext cx="1443901" cy="715089"/>
          </a:xfrm>
          <a:prstGeom prst="roundRect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26420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グループで良さを捉える</a:t>
              </a: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0CFFC607-EA3D-420C-9BA1-F88C4603A05C}" type="slidenum">
                <a:rPr kumimoji="1" lang="ja-JP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3</a:t>
              </a:fld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72002" y="954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協議</a:t>
            </a:r>
          </a:p>
        </p:txBody>
      </p:sp>
    </p:spTree>
    <p:extLst>
      <p:ext uri="{BB962C8B-B14F-4D97-AF65-F5344CB8AC3E}">
        <p14:creationId xmlns:p14="http://schemas.microsoft.com/office/powerpoint/2010/main" val="101254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1260000"/>
            <a:ext cx="8928000" cy="5400000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ja-JP" alt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楕円 7"/>
          <p:cNvSpPr/>
          <p:nvPr/>
        </p:nvSpPr>
        <p:spPr>
          <a:xfrm>
            <a:off x="216000" y="468000"/>
            <a:ext cx="1620000" cy="162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764000" y="1305576"/>
            <a:ext cx="6480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・該当する付近に付箋を貼り、内容的に近いもの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は重ねたり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分類したりしましょう。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・模造紙の余白に良さを整理しましょう。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29161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まとめ方のイメージ（例）</a:t>
              </a:r>
              <a:endPara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0CFFC607-EA3D-420C-9BA1-F88C4603A05C}" type="slidenum">
                <a:rPr kumimoji="1" lang="ja-JP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4</a:t>
              </a:fld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72002" y="954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協議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00" y="2595142"/>
            <a:ext cx="7200000" cy="400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054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1260000"/>
            <a:ext cx="8928000" cy="5400000"/>
          </a:xfrm>
          <a:prstGeom prst="rect">
            <a:avLst/>
          </a:prstGeom>
          <a:ln w="57150">
            <a:solidFill>
              <a:srgbClr val="33CC33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ja-JP" alt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楕円 7"/>
          <p:cNvSpPr/>
          <p:nvPr/>
        </p:nvSpPr>
        <p:spPr>
          <a:xfrm>
            <a:off x="216000" y="468000"/>
            <a:ext cx="1620000" cy="1620000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5" name="四角形: 角を丸くする 12"/>
          <p:cNvSpPr/>
          <p:nvPr/>
        </p:nvSpPr>
        <p:spPr>
          <a:xfrm>
            <a:off x="7380000" y="5688000"/>
            <a:ext cx="1443901" cy="715089"/>
          </a:xfrm>
          <a:prstGeom prst="roundRect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50048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全体で良さを共有し、方向性等を明らかにする</a:t>
              </a: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0CFFC607-EA3D-420C-9BA1-F88C4603A05C}" type="slidenum">
                <a:rPr kumimoji="1" lang="ja-JP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5</a:t>
              </a:fld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72002" y="954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共有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FAD8A883-95CF-4964-B237-856C415A5A84}"/>
              </a:ext>
            </a:extLst>
          </p:cNvPr>
          <p:cNvSpPr txBox="1"/>
          <p:nvPr/>
        </p:nvSpPr>
        <p:spPr>
          <a:xfrm>
            <a:off x="497081" y="2551837"/>
            <a:ext cx="86400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・グループの代表者が、グループでの協議を伝えましょう。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・学校として育成したい資質・能力と照らし合わせて整理し、方向性等を明らかにしましょう。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3883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1260000"/>
            <a:ext cx="8928000" cy="5400000"/>
          </a:xfrm>
          <a:prstGeom prst="rect">
            <a:avLst/>
          </a:prstGeom>
          <a:ln w="57150"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ja-JP" alt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楕円 7"/>
          <p:cNvSpPr/>
          <p:nvPr/>
        </p:nvSpPr>
        <p:spPr>
          <a:xfrm>
            <a:off x="216000" y="468000"/>
            <a:ext cx="1620000" cy="1620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5" name="四角形: 角を丸くする 12"/>
          <p:cNvSpPr/>
          <p:nvPr/>
        </p:nvSpPr>
        <p:spPr>
          <a:xfrm>
            <a:off x="7380000" y="5688000"/>
            <a:ext cx="1443901" cy="715089"/>
          </a:xfrm>
          <a:prstGeom prst="roundRect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17828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個人で振り返り</a:t>
              </a: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0CFFC607-EA3D-420C-9BA1-F88C4603A05C}" type="slidenum">
                <a:rPr kumimoji="1" lang="ja-JP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6</a:t>
              </a:fld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72002" y="954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省察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3928803D-D674-47AF-8AE1-D88164AB2DDB}"/>
              </a:ext>
            </a:extLst>
          </p:cNvPr>
          <p:cNvSpPr txBox="1"/>
          <p:nvPr/>
        </p:nvSpPr>
        <p:spPr>
          <a:xfrm>
            <a:off x="497081" y="2551837"/>
            <a:ext cx="86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を踏まえて、これから取り組むことを明らかにしましょう</a:t>
            </a: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10812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279</Words>
  <Application>Microsoft Office PowerPoint</Application>
  <PresentationFormat>画面に合わせる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 UI</vt:lpstr>
      <vt:lpstr>ＭＳ Ｐゴシック</vt:lpstr>
      <vt:lpstr>Arial</vt:lpstr>
      <vt:lpstr>Calibri</vt:lpstr>
      <vt:lpstr>Calibri Light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2017-09-20T08:10:23Z</dcterms:created>
  <dcterms:modified xsi:type="dcterms:W3CDTF">2018-03-13T02:29:23Z</dcterms:modified>
</cp:coreProperties>
</file>